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406" r:id="rId2"/>
    <p:sldId id="591" r:id="rId3"/>
    <p:sldId id="263" r:id="rId4"/>
    <p:sldId id="256" r:id="rId5"/>
    <p:sldId id="596" r:id="rId6"/>
    <p:sldId id="308" r:id="rId7"/>
    <p:sldId id="309" r:id="rId8"/>
    <p:sldId id="310" r:id="rId9"/>
    <p:sldId id="311" r:id="rId10"/>
    <p:sldId id="312" r:id="rId11"/>
    <p:sldId id="597" r:id="rId12"/>
    <p:sldId id="348" r:id="rId13"/>
    <p:sldId id="349" r:id="rId14"/>
    <p:sldId id="350" r:id="rId15"/>
    <p:sldId id="351" r:id="rId16"/>
    <p:sldId id="601" r:id="rId17"/>
    <p:sldId id="593" r:id="rId18"/>
    <p:sldId id="326" r:id="rId19"/>
    <p:sldId id="327" r:id="rId20"/>
    <p:sldId id="328" r:id="rId21"/>
    <p:sldId id="329" r:id="rId22"/>
    <p:sldId id="595" r:id="rId23"/>
    <p:sldId id="592" r:id="rId24"/>
    <p:sldId id="340" r:id="rId25"/>
    <p:sldId id="346" r:id="rId26"/>
    <p:sldId id="605" r:id="rId27"/>
    <p:sldId id="606" r:id="rId28"/>
    <p:sldId id="341" r:id="rId29"/>
    <p:sldId id="607" r:id="rId30"/>
    <p:sldId id="608" r:id="rId31"/>
    <p:sldId id="609" r:id="rId32"/>
    <p:sldId id="610" r:id="rId33"/>
    <p:sldId id="611" r:id="rId34"/>
    <p:sldId id="612" r:id="rId35"/>
    <p:sldId id="614" r:id="rId36"/>
    <p:sldId id="615" r:id="rId37"/>
    <p:sldId id="616" r:id="rId38"/>
    <p:sldId id="617" r:id="rId39"/>
    <p:sldId id="343" r:id="rId40"/>
    <p:sldId id="344" r:id="rId41"/>
    <p:sldId id="345" r:id="rId42"/>
    <p:sldId id="618" r:id="rId43"/>
    <p:sldId id="620" r:id="rId44"/>
    <p:sldId id="621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86423"/>
  </p:normalViewPr>
  <p:slideViewPr>
    <p:cSldViewPr>
      <p:cViewPr varScale="1">
        <p:scale>
          <a:sx n="128" d="100"/>
          <a:sy n="128" d="100"/>
        </p:scale>
        <p:origin x="1984" y="16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5911B-3311-ED41-BC10-40CE9F2326C5}" type="datetimeFigureOut">
              <a:rPr lang="en-TH" smtClean="0"/>
              <a:t>25/3/2023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9D5E5-85F9-1F4F-B5DD-78F0D9208020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3818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0e1d5d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0e1d5d2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1335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7502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4430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58191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45397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2732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618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9D5E5-85F9-1F4F-B5DD-78F0D9208020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446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322" y="364058"/>
            <a:ext cx="624268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239511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9934829" y="0"/>
                </a:moveTo>
                <a:lnTo>
                  <a:pt x="9984306" y="1001"/>
                </a:lnTo>
                <a:lnTo>
                  <a:pt x="10030558" y="3939"/>
                </a:lnTo>
                <a:lnTo>
                  <a:pt x="10073765" y="8711"/>
                </a:lnTo>
                <a:lnTo>
                  <a:pt x="10114103" y="15215"/>
                </a:lnTo>
                <a:lnTo>
                  <a:pt x="10151753" y="23348"/>
                </a:lnTo>
                <a:lnTo>
                  <a:pt x="10219698" y="44099"/>
                </a:lnTo>
                <a:lnTo>
                  <a:pt x="10279029" y="70148"/>
                </a:lnTo>
                <a:lnTo>
                  <a:pt x="10331174" y="100680"/>
                </a:lnTo>
                <a:lnTo>
                  <a:pt x="10377560" y="134880"/>
                </a:lnTo>
                <a:lnTo>
                  <a:pt x="10419617" y="171933"/>
                </a:lnTo>
                <a:lnTo>
                  <a:pt x="10458771" y="211024"/>
                </a:lnTo>
                <a:lnTo>
                  <a:pt x="10534088" y="292057"/>
                </a:lnTo>
                <a:lnTo>
                  <a:pt x="10553335" y="312316"/>
                </a:lnTo>
                <a:lnTo>
                  <a:pt x="10593581" y="352119"/>
                </a:lnTo>
                <a:lnTo>
                  <a:pt x="10637351" y="390293"/>
                </a:lnTo>
                <a:lnTo>
                  <a:pt x="10686074" y="426021"/>
                </a:lnTo>
                <a:lnTo>
                  <a:pt x="10741179" y="458489"/>
                </a:lnTo>
                <a:lnTo>
                  <a:pt x="10804094" y="486881"/>
                </a:lnTo>
                <a:lnTo>
                  <a:pt x="10876246" y="510383"/>
                </a:lnTo>
                <a:lnTo>
                  <a:pt x="10916232" y="520045"/>
                </a:lnTo>
                <a:lnTo>
                  <a:pt x="10959064" y="528179"/>
                </a:lnTo>
                <a:lnTo>
                  <a:pt x="11004919" y="534683"/>
                </a:lnTo>
                <a:lnTo>
                  <a:pt x="11053976" y="539455"/>
                </a:lnTo>
                <a:lnTo>
                  <a:pt x="11106414" y="542393"/>
                </a:lnTo>
                <a:lnTo>
                  <a:pt x="11162411" y="543394"/>
                </a:lnTo>
                <a:lnTo>
                  <a:pt x="11218599" y="542104"/>
                </a:lnTo>
                <a:lnTo>
                  <a:pt x="11271073" y="538331"/>
                </a:lnTo>
                <a:lnTo>
                  <a:pt x="11320055" y="532226"/>
                </a:lnTo>
                <a:lnTo>
                  <a:pt x="11365770" y="523938"/>
                </a:lnTo>
                <a:lnTo>
                  <a:pt x="11408439" y="513616"/>
                </a:lnTo>
                <a:lnTo>
                  <a:pt x="11448285" y="501411"/>
                </a:lnTo>
                <a:lnTo>
                  <a:pt x="11485532" y="487471"/>
                </a:lnTo>
                <a:lnTo>
                  <a:pt x="11520403" y="471947"/>
                </a:lnTo>
                <a:lnTo>
                  <a:pt x="11583908" y="436741"/>
                </a:lnTo>
                <a:lnTo>
                  <a:pt x="11640583" y="396990"/>
                </a:lnTo>
                <a:lnTo>
                  <a:pt x="11692213" y="353891"/>
                </a:lnTo>
                <a:lnTo>
                  <a:pt x="11740582" y="308638"/>
                </a:lnTo>
                <a:lnTo>
                  <a:pt x="11810922" y="239339"/>
                </a:lnTo>
                <a:lnTo>
                  <a:pt x="11834670" y="216459"/>
                </a:lnTo>
                <a:lnTo>
                  <a:pt x="11883959" y="171924"/>
                </a:lnTo>
                <a:lnTo>
                  <a:pt x="11937122" y="130021"/>
                </a:lnTo>
                <a:lnTo>
                  <a:pt x="11995943" y="91946"/>
                </a:lnTo>
                <a:lnTo>
                  <a:pt x="12062207" y="58895"/>
                </a:lnTo>
                <a:lnTo>
                  <a:pt x="12098688" y="44627"/>
                </a:lnTo>
                <a:lnTo>
                  <a:pt x="12137698" y="32063"/>
                </a:lnTo>
                <a:lnTo>
                  <a:pt x="12179461" y="21354"/>
                </a:lnTo>
                <a:lnTo>
                  <a:pt x="12191999" y="18914"/>
                </a:lnTo>
                <a:lnTo>
                  <a:pt x="0" y="5986"/>
                </a:lnTo>
                <a:lnTo>
                  <a:pt x="14098" y="4357"/>
                </a:lnTo>
                <a:lnTo>
                  <a:pt x="62695" y="1109"/>
                </a:lnTo>
                <a:lnTo>
                  <a:pt x="114472" y="0"/>
                </a:lnTo>
                <a:lnTo>
                  <a:pt x="163948" y="1001"/>
                </a:lnTo>
                <a:lnTo>
                  <a:pt x="210199" y="3939"/>
                </a:lnTo>
                <a:lnTo>
                  <a:pt x="253404" y="8711"/>
                </a:lnTo>
                <a:lnTo>
                  <a:pt x="293741" y="15215"/>
                </a:lnTo>
                <a:lnTo>
                  <a:pt x="331389" y="23348"/>
                </a:lnTo>
                <a:lnTo>
                  <a:pt x="399331" y="44099"/>
                </a:lnTo>
                <a:lnTo>
                  <a:pt x="458659" y="70148"/>
                </a:lnTo>
                <a:lnTo>
                  <a:pt x="510800" y="100680"/>
                </a:lnTo>
                <a:lnTo>
                  <a:pt x="557184" y="134880"/>
                </a:lnTo>
                <a:lnTo>
                  <a:pt x="599237" y="171933"/>
                </a:lnTo>
                <a:lnTo>
                  <a:pt x="638389" y="211024"/>
                </a:lnTo>
                <a:lnTo>
                  <a:pt x="713700" y="292057"/>
                </a:lnTo>
                <a:lnTo>
                  <a:pt x="732946" y="312316"/>
                </a:lnTo>
                <a:lnTo>
                  <a:pt x="773189" y="352119"/>
                </a:lnTo>
                <a:lnTo>
                  <a:pt x="816957" y="390293"/>
                </a:lnTo>
                <a:lnTo>
                  <a:pt x="865678" y="426021"/>
                </a:lnTo>
                <a:lnTo>
                  <a:pt x="920782" y="458489"/>
                </a:lnTo>
                <a:lnTo>
                  <a:pt x="983695" y="486881"/>
                </a:lnTo>
                <a:lnTo>
                  <a:pt x="1055845" y="510383"/>
                </a:lnTo>
                <a:lnTo>
                  <a:pt x="1095832" y="520045"/>
                </a:lnTo>
                <a:lnTo>
                  <a:pt x="1138663" y="528179"/>
                </a:lnTo>
                <a:lnTo>
                  <a:pt x="1184517" y="534683"/>
                </a:lnTo>
                <a:lnTo>
                  <a:pt x="1233574" y="539455"/>
                </a:lnTo>
                <a:lnTo>
                  <a:pt x="1286012" y="542393"/>
                </a:lnTo>
                <a:lnTo>
                  <a:pt x="1342009" y="543394"/>
                </a:lnTo>
                <a:lnTo>
                  <a:pt x="1394190" y="542285"/>
                </a:lnTo>
                <a:lnTo>
                  <a:pt x="1443170" y="539037"/>
                </a:lnTo>
                <a:lnTo>
                  <a:pt x="1489125" y="533769"/>
                </a:lnTo>
                <a:lnTo>
                  <a:pt x="1532234" y="526599"/>
                </a:lnTo>
                <a:lnTo>
                  <a:pt x="1572672" y="517647"/>
                </a:lnTo>
                <a:lnTo>
                  <a:pt x="1610618" y="507031"/>
                </a:lnTo>
                <a:lnTo>
                  <a:pt x="1679742" y="481283"/>
                </a:lnTo>
                <a:lnTo>
                  <a:pt x="1741023" y="450307"/>
                </a:lnTo>
                <a:lnTo>
                  <a:pt x="1795878" y="415052"/>
                </a:lnTo>
                <a:lnTo>
                  <a:pt x="1845727" y="376470"/>
                </a:lnTo>
                <a:lnTo>
                  <a:pt x="1891988" y="335512"/>
                </a:lnTo>
                <a:lnTo>
                  <a:pt x="2001245" y="228956"/>
                </a:lnTo>
                <a:lnTo>
                  <a:pt x="2023419" y="207882"/>
                </a:lnTo>
                <a:lnTo>
                  <a:pt x="2069506" y="166924"/>
                </a:lnTo>
                <a:lnTo>
                  <a:pt x="2119096" y="128342"/>
                </a:lnTo>
                <a:lnTo>
                  <a:pt x="2173605" y="93087"/>
                </a:lnTo>
                <a:lnTo>
                  <a:pt x="2234453" y="62111"/>
                </a:lnTo>
                <a:lnTo>
                  <a:pt x="2303058" y="36363"/>
                </a:lnTo>
                <a:lnTo>
                  <a:pt x="2340712" y="25747"/>
                </a:lnTo>
                <a:lnTo>
                  <a:pt x="2380837" y="16795"/>
                </a:lnTo>
                <a:lnTo>
                  <a:pt x="2423610" y="9625"/>
                </a:lnTo>
                <a:lnTo>
                  <a:pt x="2469208" y="4357"/>
                </a:lnTo>
                <a:lnTo>
                  <a:pt x="2517809" y="1109"/>
                </a:lnTo>
                <a:lnTo>
                  <a:pt x="2569591" y="0"/>
                </a:lnTo>
                <a:lnTo>
                  <a:pt x="2619068" y="1001"/>
                </a:lnTo>
                <a:lnTo>
                  <a:pt x="2665320" y="3939"/>
                </a:lnTo>
                <a:lnTo>
                  <a:pt x="2708527" y="8711"/>
                </a:lnTo>
                <a:lnTo>
                  <a:pt x="2748865" y="15215"/>
                </a:lnTo>
                <a:lnTo>
                  <a:pt x="2786515" y="23348"/>
                </a:lnTo>
                <a:lnTo>
                  <a:pt x="2854460" y="44099"/>
                </a:lnTo>
                <a:lnTo>
                  <a:pt x="2913791" y="70148"/>
                </a:lnTo>
                <a:lnTo>
                  <a:pt x="2965936" y="100680"/>
                </a:lnTo>
                <a:lnTo>
                  <a:pt x="3012322" y="134880"/>
                </a:lnTo>
                <a:lnTo>
                  <a:pt x="3054379" y="171933"/>
                </a:lnTo>
                <a:lnTo>
                  <a:pt x="3093533" y="211024"/>
                </a:lnTo>
                <a:lnTo>
                  <a:pt x="3168850" y="292057"/>
                </a:lnTo>
                <a:lnTo>
                  <a:pt x="3188097" y="312316"/>
                </a:lnTo>
                <a:lnTo>
                  <a:pt x="3228343" y="352119"/>
                </a:lnTo>
                <a:lnTo>
                  <a:pt x="3272113" y="390293"/>
                </a:lnTo>
                <a:lnTo>
                  <a:pt x="3320836" y="426021"/>
                </a:lnTo>
                <a:lnTo>
                  <a:pt x="3375941" y="458489"/>
                </a:lnTo>
                <a:lnTo>
                  <a:pt x="3438856" y="486881"/>
                </a:lnTo>
                <a:lnTo>
                  <a:pt x="3511008" y="510383"/>
                </a:lnTo>
                <a:lnTo>
                  <a:pt x="3550994" y="520045"/>
                </a:lnTo>
                <a:lnTo>
                  <a:pt x="3593826" y="528179"/>
                </a:lnTo>
                <a:lnTo>
                  <a:pt x="3639681" y="534683"/>
                </a:lnTo>
                <a:lnTo>
                  <a:pt x="3688738" y="539455"/>
                </a:lnTo>
                <a:lnTo>
                  <a:pt x="3741176" y="542393"/>
                </a:lnTo>
                <a:lnTo>
                  <a:pt x="3797173" y="543394"/>
                </a:lnTo>
                <a:lnTo>
                  <a:pt x="3849344" y="542285"/>
                </a:lnTo>
                <a:lnTo>
                  <a:pt x="3898316" y="539037"/>
                </a:lnTo>
                <a:lnTo>
                  <a:pt x="3944264" y="533769"/>
                </a:lnTo>
                <a:lnTo>
                  <a:pt x="3987365" y="526599"/>
                </a:lnTo>
                <a:lnTo>
                  <a:pt x="4027798" y="517647"/>
                </a:lnTo>
                <a:lnTo>
                  <a:pt x="4065739" y="507031"/>
                </a:lnTo>
                <a:lnTo>
                  <a:pt x="4134855" y="481283"/>
                </a:lnTo>
                <a:lnTo>
                  <a:pt x="4196130" y="450307"/>
                </a:lnTo>
                <a:lnTo>
                  <a:pt x="4250982" y="415052"/>
                </a:lnTo>
                <a:lnTo>
                  <a:pt x="4300829" y="376470"/>
                </a:lnTo>
                <a:lnTo>
                  <a:pt x="4347089" y="335512"/>
                </a:lnTo>
                <a:lnTo>
                  <a:pt x="4456346" y="228956"/>
                </a:lnTo>
                <a:lnTo>
                  <a:pt x="4478519" y="207882"/>
                </a:lnTo>
                <a:lnTo>
                  <a:pt x="4524606" y="166924"/>
                </a:lnTo>
                <a:lnTo>
                  <a:pt x="4574193" y="128342"/>
                </a:lnTo>
                <a:lnTo>
                  <a:pt x="4628699" y="93087"/>
                </a:lnTo>
                <a:lnTo>
                  <a:pt x="4689542" y="62111"/>
                </a:lnTo>
                <a:lnTo>
                  <a:pt x="4758138" y="36363"/>
                </a:lnTo>
                <a:lnTo>
                  <a:pt x="4795787" y="25747"/>
                </a:lnTo>
                <a:lnTo>
                  <a:pt x="4835906" y="16795"/>
                </a:lnTo>
                <a:lnTo>
                  <a:pt x="4878672" y="9625"/>
                </a:lnTo>
                <a:lnTo>
                  <a:pt x="4924263" y="4357"/>
                </a:lnTo>
                <a:lnTo>
                  <a:pt x="4972856" y="1109"/>
                </a:lnTo>
                <a:lnTo>
                  <a:pt x="5024628" y="0"/>
                </a:lnTo>
                <a:lnTo>
                  <a:pt x="5074105" y="1001"/>
                </a:lnTo>
                <a:lnTo>
                  <a:pt x="5120357" y="3939"/>
                </a:lnTo>
                <a:lnTo>
                  <a:pt x="5163564" y="8711"/>
                </a:lnTo>
                <a:lnTo>
                  <a:pt x="5203902" y="15215"/>
                </a:lnTo>
                <a:lnTo>
                  <a:pt x="5241552" y="23348"/>
                </a:lnTo>
                <a:lnTo>
                  <a:pt x="5309497" y="44099"/>
                </a:lnTo>
                <a:lnTo>
                  <a:pt x="5368828" y="70148"/>
                </a:lnTo>
                <a:lnTo>
                  <a:pt x="5420973" y="100680"/>
                </a:lnTo>
                <a:lnTo>
                  <a:pt x="5467359" y="134880"/>
                </a:lnTo>
                <a:lnTo>
                  <a:pt x="5509416" y="171933"/>
                </a:lnTo>
                <a:lnTo>
                  <a:pt x="5548570" y="211024"/>
                </a:lnTo>
                <a:lnTo>
                  <a:pt x="5623887" y="292057"/>
                </a:lnTo>
                <a:lnTo>
                  <a:pt x="5643134" y="312316"/>
                </a:lnTo>
                <a:lnTo>
                  <a:pt x="5683380" y="352119"/>
                </a:lnTo>
                <a:lnTo>
                  <a:pt x="5727150" y="390293"/>
                </a:lnTo>
                <a:lnTo>
                  <a:pt x="5775873" y="426021"/>
                </a:lnTo>
                <a:lnTo>
                  <a:pt x="5830978" y="458489"/>
                </a:lnTo>
                <a:lnTo>
                  <a:pt x="5893893" y="486881"/>
                </a:lnTo>
                <a:lnTo>
                  <a:pt x="5966045" y="510383"/>
                </a:lnTo>
                <a:lnTo>
                  <a:pt x="6006031" y="520045"/>
                </a:lnTo>
                <a:lnTo>
                  <a:pt x="6048863" y="528179"/>
                </a:lnTo>
                <a:lnTo>
                  <a:pt x="6094718" y="534683"/>
                </a:lnTo>
                <a:lnTo>
                  <a:pt x="6143775" y="539455"/>
                </a:lnTo>
                <a:lnTo>
                  <a:pt x="6196213" y="542393"/>
                </a:lnTo>
                <a:lnTo>
                  <a:pt x="6252210" y="543394"/>
                </a:lnTo>
                <a:lnTo>
                  <a:pt x="6304391" y="542285"/>
                </a:lnTo>
                <a:lnTo>
                  <a:pt x="6353371" y="539037"/>
                </a:lnTo>
                <a:lnTo>
                  <a:pt x="6399326" y="533769"/>
                </a:lnTo>
                <a:lnTo>
                  <a:pt x="6442435" y="526599"/>
                </a:lnTo>
                <a:lnTo>
                  <a:pt x="6482873" y="517647"/>
                </a:lnTo>
                <a:lnTo>
                  <a:pt x="6520819" y="507031"/>
                </a:lnTo>
                <a:lnTo>
                  <a:pt x="6589943" y="481283"/>
                </a:lnTo>
                <a:lnTo>
                  <a:pt x="6651224" y="450307"/>
                </a:lnTo>
                <a:lnTo>
                  <a:pt x="6706079" y="415052"/>
                </a:lnTo>
                <a:lnTo>
                  <a:pt x="6755928" y="376470"/>
                </a:lnTo>
                <a:lnTo>
                  <a:pt x="6802189" y="335512"/>
                </a:lnTo>
                <a:lnTo>
                  <a:pt x="6911446" y="228956"/>
                </a:lnTo>
                <a:lnTo>
                  <a:pt x="6933620" y="207882"/>
                </a:lnTo>
                <a:lnTo>
                  <a:pt x="6979707" y="166924"/>
                </a:lnTo>
                <a:lnTo>
                  <a:pt x="7029297" y="128342"/>
                </a:lnTo>
                <a:lnTo>
                  <a:pt x="7083806" y="93087"/>
                </a:lnTo>
                <a:lnTo>
                  <a:pt x="7144654" y="62111"/>
                </a:lnTo>
                <a:lnTo>
                  <a:pt x="7213259" y="36363"/>
                </a:lnTo>
                <a:lnTo>
                  <a:pt x="7250913" y="25747"/>
                </a:lnTo>
                <a:lnTo>
                  <a:pt x="7291038" y="16795"/>
                </a:lnTo>
                <a:lnTo>
                  <a:pt x="7333811" y="9625"/>
                </a:lnTo>
                <a:lnTo>
                  <a:pt x="7379409" y="4357"/>
                </a:lnTo>
                <a:lnTo>
                  <a:pt x="7428010" y="1109"/>
                </a:lnTo>
                <a:lnTo>
                  <a:pt x="7479792" y="0"/>
                </a:lnTo>
                <a:lnTo>
                  <a:pt x="7529269" y="1001"/>
                </a:lnTo>
                <a:lnTo>
                  <a:pt x="7575521" y="3939"/>
                </a:lnTo>
                <a:lnTo>
                  <a:pt x="7618728" y="8711"/>
                </a:lnTo>
                <a:lnTo>
                  <a:pt x="7659066" y="15215"/>
                </a:lnTo>
                <a:lnTo>
                  <a:pt x="7696716" y="23348"/>
                </a:lnTo>
                <a:lnTo>
                  <a:pt x="7764661" y="44099"/>
                </a:lnTo>
                <a:lnTo>
                  <a:pt x="7823992" y="70148"/>
                </a:lnTo>
                <a:lnTo>
                  <a:pt x="7876137" y="100680"/>
                </a:lnTo>
                <a:lnTo>
                  <a:pt x="7922523" y="134880"/>
                </a:lnTo>
                <a:lnTo>
                  <a:pt x="7964580" y="171933"/>
                </a:lnTo>
                <a:lnTo>
                  <a:pt x="8003734" y="211024"/>
                </a:lnTo>
                <a:lnTo>
                  <a:pt x="8079051" y="292057"/>
                </a:lnTo>
                <a:lnTo>
                  <a:pt x="8098298" y="312316"/>
                </a:lnTo>
                <a:lnTo>
                  <a:pt x="8138544" y="352119"/>
                </a:lnTo>
                <a:lnTo>
                  <a:pt x="8182314" y="390293"/>
                </a:lnTo>
                <a:lnTo>
                  <a:pt x="8231037" y="426021"/>
                </a:lnTo>
                <a:lnTo>
                  <a:pt x="8286142" y="458489"/>
                </a:lnTo>
                <a:lnTo>
                  <a:pt x="8349057" y="486881"/>
                </a:lnTo>
                <a:lnTo>
                  <a:pt x="8421209" y="510383"/>
                </a:lnTo>
                <a:lnTo>
                  <a:pt x="8461195" y="520045"/>
                </a:lnTo>
                <a:lnTo>
                  <a:pt x="8504027" y="528179"/>
                </a:lnTo>
                <a:lnTo>
                  <a:pt x="8549882" y="534683"/>
                </a:lnTo>
                <a:lnTo>
                  <a:pt x="8598939" y="539455"/>
                </a:lnTo>
                <a:lnTo>
                  <a:pt x="8651377" y="542393"/>
                </a:lnTo>
                <a:lnTo>
                  <a:pt x="8707374" y="543394"/>
                </a:lnTo>
                <a:lnTo>
                  <a:pt x="8759545" y="542285"/>
                </a:lnTo>
                <a:lnTo>
                  <a:pt x="8808517" y="539037"/>
                </a:lnTo>
                <a:lnTo>
                  <a:pt x="8854465" y="533769"/>
                </a:lnTo>
                <a:lnTo>
                  <a:pt x="8897566" y="526599"/>
                </a:lnTo>
                <a:lnTo>
                  <a:pt x="8937999" y="517647"/>
                </a:lnTo>
                <a:lnTo>
                  <a:pt x="8975940" y="507031"/>
                </a:lnTo>
                <a:lnTo>
                  <a:pt x="9045056" y="481283"/>
                </a:lnTo>
                <a:lnTo>
                  <a:pt x="9106331" y="450307"/>
                </a:lnTo>
                <a:lnTo>
                  <a:pt x="9161183" y="415052"/>
                </a:lnTo>
                <a:lnTo>
                  <a:pt x="9211030" y="376470"/>
                </a:lnTo>
                <a:lnTo>
                  <a:pt x="9257290" y="335512"/>
                </a:lnTo>
                <a:lnTo>
                  <a:pt x="9366547" y="228956"/>
                </a:lnTo>
                <a:lnTo>
                  <a:pt x="9388720" y="207882"/>
                </a:lnTo>
                <a:lnTo>
                  <a:pt x="9434807" y="166924"/>
                </a:lnTo>
                <a:lnTo>
                  <a:pt x="9484394" y="128342"/>
                </a:lnTo>
                <a:lnTo>
                  <a:pt x="9538900" y="93087"/>
                </a:lnTo>
                <a:lnTo>
                  <a:pt x="9599743" y="62111"/>
                </a:lnTo>
                <a:lnTo>
                  <a:pt x="9668339" y="36363"/>
                </a:lnTo>
                <a:lnTo>
                  <a:pt x="9705988" y="25747"/>
                </a:lnTo>
                <a:lnTo>
                  <a:pt x="9746107" y="16795"/>
                </a:lnTo>
                <a:lnTo>
                  <a:pt x="9788873" y="9625"/>
                </a:lnTo>
                <a:lnTo>
                  <a:pt x="9834464" y="4357"/>
                </a:lnTo>
                <a:lnTo>
                  <a:pt x="9883057" y="1109"/>
                </a:lnTo>
                <a:lnTo>
                  <a:pt x="9934829" y="0"/>
                </a:lnTo>
                <a:close/>
              </a:path>
            </a:pathLst>
          </a:custGeom>
          <a:solidFill>
            <a:srgbClr val="2091C8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447" y="499872"/>
            <a:ext cx="64007" cy="640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513587"/>
            <a:ext cx="97536" cy="10058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1048" y="565404"/>
            <a:ext cx="70103" cy="7010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880" y="542544"/>
            <a:ext cx="74675" cy="74675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5788" y="542544"/>
            <a:ext cx="70103" cy="7162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5011" y="778763"/>
            <a:ext cx="71628" cy="7162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7716" y="870203"/>
            <a:ext cx="68580" cy="7010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6756" y="679704"/>
            <a:ext cx="99060" cy="99060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82628" y="286511"/>
            <a:ext cx="70103" cy="7010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87596" y="847344"/>
            <a:ext cx="68579" cy="7010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3816" y="262127"/>
            <a:ext cx="64008" cy="6400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247" y="304800"/>
            <a:ext cx="74675" cy="74675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60314" cy="353213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577582"/>
            <a:ext cx="1524000" cy="20726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619"/>
            <a:ext cx="12192000" cy="68427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424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20522"/>
            <a:ext cx="7477912" cy="1076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313" y="1439418"/>
            <a:ext cx="5653405" cy="394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2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image" Target="../media/image38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2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03.png"/><Relationship Id="rId9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5AF6E-3331-45D4-BB27-EC94DF25AF41}"/>
              </a:ext>
            </a:extLst>
          </p:cNvPr>
          <p:cNvSpPr txBox="1"/>
          <p:nvPr/>
        </p:nvSpPr>
        <p:spPr>
          <a:xfrm>
            <a:off x="393896" y="4131717"/>
            <a:ext cx="11648048" cy="2468207"/>
          </a:xfrm>
          <a:prstGeom prst="rect">
            <a:avLst/>
          </a:prstGeom>
        </p:spPr>
        <p:txBody>
          <a:bodyPr vert="horz" lIns="304800" tIns="304800" rIns="304800" bIns="0" rtlCol="0" anchor="b">
            <a:normAutofit/>
          </a:bodyPr>
          <a:lstStyle/>
          <a:p>
            <a:pPr defTabSz="1219170">
              <a:lnSpc>
                <a:spcPct val="8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Week 10</a:t>
            </a:r>
            <a:r>
              <a:rPr lang="en-US" sz="3200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: </a:t>
            </a: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TOOLS AND ENVIRONMENTS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2907-23CB-D144-FB73-1086E72F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r="3" b="3"/>
          <a:stretch/>
        </p:blipFill>
        <p:spPr>
          <a:xfrm>
            <a:off x="1727870" y="258078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failure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335" y="175107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6335" y="2316479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6335" y="275691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335" y="3250692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335" y="3704844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7459" y="1266431"/>
            <a:ext cx="5844540" cy="3290570"/>
            <a:chOff x="6347459" y="1266431"/>
            <a:chExt cx="5844540" cy="329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695" y="1764792"/>
              <a:ext cx="5335524" cy="2791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1274013"/>
              <a:ext cx="5829299" cy="420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459" y="1266431"/>
              <a:ext cx="5151120" cy="48769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36547" y="1315974"/>
            <a:ext cx="212090" cy="2646680"/>
            <a:chOff x="1336547" y="1315974"/>
            <a:chExt cx="212090" cy="2646680"/>
          </a:xfrm>
        </p:grpSpPr>
        <p:sp>
          <p:nvSpPr>
            <p:cNvPr id="13" name="object 13"/>
            <p:cNvSpPr/>
            <p:nvPr/>
          </p:nvSpPr>
          <p:spPr>
            <a:xfrm>
              <a:off x="1442465" y="131597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5" h="1031239">
                  <a:moveTo>
                    <a:pt x="0" y="641603"/>
                  </a:moveTo>
                  <a:lnTo>
                    <a:pt x="0" y="1030731"/>
                  </a:lnTo>
                </a:path>
                <a:path w="1905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1743456"/>
              <a:ext cx="211836" cy="213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547" y="2345436"/>
              <a:ext cx="211836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2799588"/>
              <a:ext cx="211836" cy="2133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2465" y="2559558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3294888"/>
              <a:ext cx="211836" cy="2133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42465" y="301370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1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547" y="3749040"/>
              <a:ext cx="211836" cy="2133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42465" y="3509009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22135" y="1313688"/>
            <a:ext cx="57150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07123" y="2430779"/>
            <a:ext cx="1466215" cy="330835"/>
            <a:chOff x="6707123" y="2430779"/>
            <a:chExt cx="1466215" cy="330835"/>
          </a:xfrm>
        </p:grpSpPr>
        <p:sp>
          <p:nvSpPr>
            <p:cNvPr id="24" name="object 24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1456944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56944" y="321563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0" y="321563"/>
                  </a:moveTo>
                  <a:lnTo>
                    <a:pt x="1456944" y="32156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registry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821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8555" y="1979650"/>
            <a:ext cx="6160135" cy="541655"/>
            <a:chOff x="638555" y="1979650"/>
            <a:chExt cx="616013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55" y="1997951"/>
              <a:ext cx="6160008" cy="451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9" y="1979650"/>
              <a:ext cx="2136648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7991" y="2037588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5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4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1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6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600" spc="-1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Monaco"/>
                <a:cs typeface="Monaco"/>
              </a:rPr>
              <a:t>nginx</a:t>
            </a:r>
            <a:endParaRPr sz="1600">
              <a:latin typeface="Monaco"/>
              <a:cs typeface="Monac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80" y="2053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403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5" y="3121913"/>
            <a:ext cx="12439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-10" dirty="0">
                <a:solidFill>
                  <a:srgbClr val="CC7831"/>
                </a:solidFill>
                <a:latin typeface="Courier New"/>
                <a:cs typeface="Courier New"/>
              </a:rPr>
              <a:t>image: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64195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7376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2180" y="3065144"/>
            <a:ext cx="436626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spc="-15" baseline="-8385" dirty="0">
                <a:solidFill>
                  <a:srgbClr val="FF66A2"/>
                </a:solidFill>
                <a:latin typeface="Courier New"/>
                <a:cs typeface="Courier New"/>
              </a:rPr>
              <a:t>docker.io/</a:t>
            </a:r>
            <a:r>
              <a:rPr sz="3975" spc="-1904" baseline="-8385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2650" spc="-10" dirty="0">
                <a:solidFill>
                  <a:srgbClr val="FF66A2"/>
                </a:solidFill>
                <a:latin typeface="Courier New"/>
                <a:cs typeface="Courier New"/>
              </a:rPr>
              <a:t>nginx/nginx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0267" y="3701796"/>
            <a:ext cx="1777364" cy="495300"/>
          </a:xfrm>
          <a:custGeom>
            <a:avLst/>
            <a:gdLst/>
            <a:ahLst/>
            <a:cxnLst/>
            <a:rect l="l" t="t" r="r" b="b"/>
            <a:pathLst>
              <a:path w="1777364" h="495300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7359" y="4408423"/>
            <a:ext cx="522859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00"/>
              </a:spcBef>
              <a:tabLst>
                <a:tab pos="1720214" algn="l"/>
                <a:tab pos="2838450" algn="l"/>
              </a:tabLst>
            </a:pP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Registry</a:t>
            </a:r>
            <a:r>
              <a:rPr sz="2400" dirty="0">
                <a:solidFill>
                  <a:srgbClr val="FF66A2"/>
                </a:solidFill>
                <a:latin typeface="Arial"/>
                <a:cs typeface="Arial"/>
              </a:rPr>
              <a:t>	</a:t>
            </a:r>
            <a:r>
              <a:rPr sz="2400" spc="-20" dirty="0">
                <a:solidFill>
                  <a:srgbClr val="FF66A2"/>
                </a:solidFill>
                <a:latin typeface="Arial"/>
                <a:cs typeface="Arial"/>
              </a:rPr>
              <a:t>User/</a:t>
            </a:r>
            <a:r>
              <a:rPr sz="2400" dirty="0">
                <a:solidFill>
                  <a:srgbClr val="FF66A2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Image/</a:t>
            </a:r>
            <a:endParaRPr sz="2400">
              <a:latin typeface="Arial"/>
              <a:cs typeface="Arial"/>
            </a:endParaRPr>
          </a:p>
          <a:p>
            <a:pPr marL="1400175" algn="ctr">
              <a:lnSpc>
                <a:spcPct val="100000"/>
              </a:lnSpc>
            </a:pPr>
            <a:r>
              <a:rPr sz="2400" spc="-120" dirty="0">
                <a:solidFill>
                  <a:srgbClr val="FF66A2"/>
                </a:solidFill>
                <a:latin typeface="Arial"/>
                <a:cs typeface="Arial"/>
              </a:rPr>
              <a:t>Account</a:t>
            </a:r>
            <a:r>
              <a:rPr sz="2400" spc="-290" dirty="0">
                <a:solidFill>
                  <a:srgbClr val="FF66A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66A2"/>
                </a:solidFill>
                <a:latin typeface="Arial"/>
                <a:cs typeface="Arial"/>
              </a:rPr>
              <a:t>Repository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gcr.io/</a:t>
            </a:r>
            <a:r>
              <a:rPr sz="1600" spc="-254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FF66A2"/>
                </a:solidFill>
                <a:latin typeface="Courier New"/>
                <a:cs typeface="Courier New"/>
              </a:rPr>
              <a:t>kubernetes-</a:t>
            </a: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e2e-test-images/dnsutils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1360" y="32657"/>
            <a:ext cx="5389245" cy="1487805"/>
            <a:chOff x="3931920" y="0"/>
            <a:chExt cx="5389245" cy="14878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20" y="0"/>
              <a:ext cx="5388864" cy="14874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808" y="0"/>
              <a:ext cx="1472184" cy="7376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858" y="0"/>
              <a:ext cx="5273365" cy="14131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86958" y="-48641"/>
            <a:ext cx="110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docker.io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40" dirty="0"/>
              <a:t>Private</a:t>
            </a:r>
            <a:r>
              <a:rPr spc="-165" dirty="0"/>
              <a:t> </a:t>
            </a:r>
            <a:r>
              <a:rPr spc="-28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241" y="1740154"/>
            <a:ext cx="11075670" cy="1541780"/>
            <a:chOff x="920241" y="1740154"/>
            <a:chExt cx="11075670" cy="1541780"/>
          </a:xfrm>
        </p:grpSpPr>
        <p:sp>
          <p:nvSpPr>
            <p:cNvPr id="4" name="object 4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6520" marR="679450">
              <a:lnSpc>
                <a:spcPct val="102299"/>
              </a:lnSpc>
              <a:spcBef>
                <a:spcPts val="300"/>
              </a:spcBef>
            </a:pPr>
            <a:r>
              <a:rPr sz="1300" spc="-30" dirty="0">
                <a:solidFill>
                  <a:srgbClr val="7E7E7E"/>
                </a:solidFill>
                <a:latin typeface="Monaco"/>
                <a:cs typeface="Monaco"/>
              </a:rPr>
              <a:t>Login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with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your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ID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to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push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and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pull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images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from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Hub.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If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you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0" dirty="0">
                <a:solidFill>
                  <a:srgbClr val="7E7E7E"/>
                </a:solidFill>
                <a:latin typeface="Monaco"/>
                <a:cs typeface="Monaco"/>
              </a:rPr>
              <a:t>don't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have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a</a:t>
            </a:r>
            <a:r>
              <a:rPr sz="1300" spc="-160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Docker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7E7E7E"/>
                </a:solidFill>
                <a:latin typeface="Monaco"/>
                <a:cs typeface="Monaco"/>
              </a:rPr>
              <a:t>ID,</a:t>
            </a:r>
            <a:r>
              <a:rPr sz="1300" spc="-16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head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over</a:t>
            </a:r>
            <a:r>
              <a:rPr sz="1300" spc="-15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Monaco"/>
                <a:cs typeface="Monaco"/>
              </a:rPr>
              <a:t>to </a:t>
            </a:r>
            <a:r>
              <a:rPr sz="1300" spc="-55" dirty="0">
                <a:solidFill>
                  <a:srgbClr val="7E7E7E"/>
                </a:solidFill>
                <a:latin typeface="Monaco"/>
                <a:cs typeface="Monaco"/>
              </a:rPr>
              <a:t>https://hub.docker.com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7E7E7E"/>
                </a:solidFill>
                <a:latin typeface="Monaco"/>
                <a:cs typeface="Monaco"/>
              </a:rPr>
              <a:t>to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7E7E7E"/>
                </a:solidFill>
                <a:latin typeface="Monaco"/>
                <a:cs typeface="Monaco"/>
              </a:rPr>
              <a:t>create</a:t>
            </a:r>
            <a:r>
              <a:rPr sz="1300" spc="-95" dirty="0">
                <a:solidFill>
                  <a:srgbClr val="7E7E7E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Monaco"/>
                <a:cs typeface="Monaco"/>
              </a:rPr>
              <a:t>one.</a:t>
            </a:r>
            <a:endParaRPr sz="130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Username:</a:t>
            </a:r>
            <a:r>
              <a:rPr sz="1300" b="1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Monaco"/>
                <a:cs typeface="Monaco"/>
              </a:rPr>
              <a:t>registry-</a:t>
            </a:r>
            <a:r>
              <a:rPr sz="1300" spc="-20" dirty="0">
                <a:solidFill>
                  <a:srgbClr val="FFFFFF"/>
                </a:solidFill>
                <a:latin typeface="Monaco"/>
                <a:cs typeface="Monaco"/>
              </a:rPr>
              <a:t>user</a:t>
            </a:r>
            <a:endParaRPr sz="130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  <a:spcBef>
                <a:spcPts val="50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spc="-40" dirty="0">
                <a:solidFill>
                  <a:srgbClr val="FF33CC"/>
                </a:solidFill>
                <a:latin typeface="Monaco"/>
                <a:cs typeface="Monaco"/>
              </a:rPr>
              <a:t>WARNING!</a:t>
            </a:r>
            <a:r>
              <a:rPr sz="1300" spc="-15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FF33CC"/>
                </a:solidFill>
                <a:latin typeface="Monaco"/>
                <a:cs typeface="Monaco"/>
              </a:rPr>
              <a:t>Your</a:t>
            </a:r>
            <a:r>
              <a:rPr sz="1300" spc="-15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33CC"/>
                </a:solidFill>
                <a:latin typeface="Monaco"/>
                <a:cs typeface="Monaco"/>
              </a:rPr>
              <a:t>password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20" dirty="0">
                <a:solidFill>
                  <a:srgbClr val="FF33CC"/>
                </a:solidFill>
                <a:latin typeface="Monaco"/>
                <a:cs typeface="Monaco"/>
              </a:rPr>
              <a:t>will</a:t>
            </a:r>
            <a:r>
              <a:rPr sz="1300" spc="-145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FF33CC"/>
                </a:solidFill>
                <a:latin typeface="Monaco"/>
                <a:cs typeface="Monaco"/>
              </a:rPr>
              <a:t>be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35" dirty="0">
                <a:solidFill>
                  <a:srgbClr val="FF33CC"/>
                </a:solidFill>
                <a:latin typeface="Monaco"/>
                <a:cs typeface="Monaco"/>
              </a:rPr>
              <a:t>stored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45" dirty="0">
                <a:solidFill>
                  <a:srgbClr val="FF33CC"/>
                </a:solidFill>
                <a:latin typeface="Monaco"/>
                <a:cs typeface="Monaco"/>
              </a:rPr>
              <a:t>unencrypted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dirty="0">
                <a:solidFill>
                  <a:srgbClr val="FF33CC"/>
                </a:solidFill>
                <a:latin typeface="Monaco"/>
                <a:cs typeface="Monaco"/>
              </a:rPr>
              <a:t>in</a:t>
            </a:r>
            <a:r>
              <a:rPr sz="1300" spc="-150" dirty="0">
                <a:solidFill>
                  <a:srgbClr val="FF33CC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33CC"/>
                </a:solidFill>
                <a:latin typeface="Monaco"/>
                <a:cs typeface="Monaco"/>
              </a:rPr>
              <a:t>/home/vagrant/.docker/config.json.</a:t>
            </a:r>
            <a:endParaRPr sz="130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onaco"/>
              <a:cs typeface="Monaco"/>
            </a:endParaRPr>
          </a:p>
          <a:p>
            <a:pPr marL="96520">
              <a:lnSpc>
                <a:spcPct val="100000"/>
              </a:lnSpc>
            </a:pPr>
            <a:r>
              <a:rPr sz="1300" spc="-30" dirty="0">
                <a:solidFill>
                  <a:srgbClr val="CC00FF"/>
                </a:solidFill>
                <a:latin typeface="Monaco"/>
                <a:cs typeface="Monaco"/>
              </a:rPr>
              <a:t>Login</a:t>
            </a:r>
            <a:r>
              <a:rPr sz="1300" spc="-160" dirty="0">
                <a:solidFill>
                  <a:srgbClr val="CC00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CC00FF"/>
                </a:solidFill>
                <a:latin typeface="Monaco"/>
                <a:cs typeface="Monaco"/>
              </a:rPr>
              <a:t>Succeeded</a:t>
            </a:r>
            <a:endParaRPr sz="13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1350238"/>
              <a:ext cx="3913632" cy="5410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0496" y="1427429"/>
            <a:ext cx="65227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80" dirty="0">
                <a:solidFill>
                  <a:srgbClr val="D9D9D9"/>
                </a:solidFill>
                <a:latin typeface="Monaco"/>
                <a:cs typeface="Monaco"/>
              </a:rPr>
              <a:t>login</a:t>
            </a:r>
            <a:r>
              <a:rPr lang="en-US" sz="16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lang="en-US" sz="1600" spc="-80" dirty="0" err="1">
                <a:solidFill>
                  <a:srgbClr val="D9D9D9"/>
                </a:solidFill>
                <a:latin typeface="Monaco"/>
                <a:cs typeface="Monaco"/>
              </a:rPr>
              <a:t>hub.docker.com</a:t>
            </a:r>
            <a:endParaRPr sz="1600" dirty="0">
              <a:latin typeface="Monaco"/>
              <a:cs typeface="Monac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7155" y="3884650"/>
            <a:ext cx="6160135" cy="541655"/>
            <a:chOff x="867155" y="3884650"/>
            <a:chExt cx="6160135" cy="54165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155" y="3902951"/>
              <a:ext cx="6160008" cy="451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3884650"/>
              <a:ext cx="5692140" cy="5410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6591" y="3942587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-8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600" spc="-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6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600" spc="-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Monaco"/>
                <a:cs typeface="Monaco"/>
              </a:rPr>
              <a:t>private-</a:t>
            </a:r>
            <a:r>
              <a:rPr sz="1600" spc="-95" dirty="0">
                <a:solidFill>
                  <a:srgbClr val="D9D9D9"/>
                </a:solidFill>
                <a:latin typeface="Monaco"/>
                <a:cs typeface="Monaco"/>
              </a:rPr>
              <a:t>registry.io/apps/internal-</a:t>
            </a:r>
            <a:r>
              <a:rPr sz="16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600">
              <a:latin typeface="Monaco"/>
              <a:cs typeface="Monac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580" y="3958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45" dirty="0"/>
              <a:t>Deploy</a:t>
            </a:r>
            <a:r>
              <a:rPr spc="-160" dirty="0"/>
              <a:t> </a:t>
            </a:r>
            <a:r>
              <a:rPr spc="-240" dirty="0"/>
              <a:t>Private</a:t>
            </a:r>
            <a:r>
              <a:rPr spc="-175" dirty="0"/>
              <a:t> </a:t>
            </a:r>
            <a:r>
              <a:rPr spc="-280" dirty="0"/>
              <a:t>Registry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EFA5D4-F920-EDBF-95EE-43111494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811125" cy="990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18AF07-737B-465A-C0D4-FA3B9177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32844"/>
            <a:ext cx="7737894" cy="990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9EE6A4-93B6-4E70-F1DA-B7D83818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5029200"/>
            <a:ext cx="9365663" cy="990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9F0B3-226D-4183-0789-9E092257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93" y="1676400"/>
            <a:ext cx="6635750" cy="28956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0851B52-B1C9-AE07-D321-40BCBC9B0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38" y="120522"/>
            <a:ext cx="10132061" cy="936487"/>
          </a:xfrm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lang="en-US" spc="-280" dirty="0"/>
              <a:t>How to rename image with Docker tag</a:t>
            </a:r>
            <a:endParaRPr spc="-280" dirty="0"/>
          </a:p>
        </p:txBody>
      </p:sp>
    </p:spTree>
    <p:extLst>
      <p:ext uri="{BB962C8B-B14F-4D97-AF65-F5344CB8AC3E}">
        <p14:creationId xmlns:p14="http://schemas.microsoft.com/office/powerpoint/2010/main" val="133890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857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Default</a:t>
            </a:r>
            <a:r>
              <a:rPr spc="-175" dirty="0"/>
              <a:t> </a:t>
            </a:r>
            <a:r>
              <a:rPr spc="-145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1940" y="1072596"/>
            <a:ext cx="2034539" cy="1330960"/>
            <a:chOff x="1561940" y="1072596"/>
            <a:chExt cx="2034539" cy="1330960"/>
          </a:xfrm>
        </p:grpSpPr>
        <p:sp>
          <p:nvSpPr>
            <p:cNvPr id="4" name="object 4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39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39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39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39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8870" y="1768729"/>
              <a:ext cx="164211" cy="2299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519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Bridge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1439" y="1072596"/>
            <a:ext cx="2034539" cy="1330960"/>
            <a:chOff x="5181439" y="1072596"/>
            <a:chExt cx="2034539" cy="1330960"/>
          </a:xfrm>
        </p:grpSpPr>
        <p:sp>
          <p:nvSpPr>
            <p:cNvPr id="10" name="object 10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370" y="1768729"/>
              <a:ext cx="164210" cy="229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714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5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7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25679" y="1004016"/>
            <a:ext cx="2034539" cy="1330960"/>
            <a:chOff x="8625679" y="1004016"/>
            <a:chExt cx="2034539" cy="1330960"/>
          </a:xfrm>
        </p:grpSpPr>
        <p:sp>
          <p:nvSpPr>
            <p:cNvPr id="16" name="object 16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610" y="1700148"/>
              <a:ext cx="164211" cy="2299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815704" y="1077213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59" y="461083"/>
                  </a:lnTo>
                  <a:lnTo>
                    <a:pt x="1703831" y="478789"/>
                  </a:lnTo>
                </a:path>
                <a:path w="1771650" h="478790">
                  <a:moveTo>
                    <a:pt x="1609090" y="94234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5"/>
                  </a:lnTo>
                  <a:lnTo>
                    <a:pt x="1201465" y="11449"/>
                  </a:lnTo>
                  <a:lnTo>
                    <a:pt x="1211579" y="0"/>
                  </a:lnTo>
                </a:path>
                <a:path w="1771650" h="478790">
                  <a:moveTo>
                    <a:pt x="852677" y="72644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2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70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7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80744" y="2490203"/>
            <a:ext cx="2225040" cy="488315"/>
            <a:chOff x="1380744" y="2490203"/>
            <a:chExt cx="2225040" cy="4883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984" y="2497848"/>
              <a:ext cx="2209800" cy="4267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744" y="2490203"/>
              <a:ext cx="2001011" cy="487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81144" y="2490203"/>
            <a:ext cx="3477895" cy="488315"/>
            <a:chOff x="4581144" y="2490203"/>
            <a:chExt cx="3477895" cy="48831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384" y="2497785"/>
              <a:ext cx="3459479" cy="420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144" y="2490203"/>
              <a:ext cx="3477767" cy="4876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–-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network=none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53043" y="2491727"/>
            <a:ext cx="3477895" cy="488315"/>
            <a:chOff x="8353043" y="2491727"/>
            <a:chExt cx="3477895" cy="48831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8283" y="2500833"/>
              <a:ext cx="3459479" cy="4206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043" y="2491727"/>
              <a:ext cx="3477767" cy="487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9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network=host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80846" y="3285490"/>
            <a:ext cx="2887345" cy="2980055"/>
            <a:chOff x="1180846" y="3285490"/>
            <a:chExt cx="2887345" cy="2980055"/>
          </a:xfrm>
        </p:grpSpPr>
        <p:sp>
          <p:nvSpPr>
            <p:cNvPr id="34" name="object 34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1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87196" y="3541776"/>
            <a:ext cx="2407920" cy="2717800"/>
            <a:chOff x="1187196" y="3541776"/>
            <a:chExt cx="2407920" cy="27178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196" y="5676900"/>
              <a:ext cx="740664" cy="5821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6326" y="4057650"/>
              <a:ext cx="1273175" cy="846455"/>
            </a:xfrm>
            <a:custGeom>
              <a:avLst/>
              <a:gdLst/>
              <a:ahLst/>
              <a:cxnLst/>
              <a:rect l="l" t="t" r="r" b="b"/>
              <a:pathLst>
                <a:path w="1273175" h="846454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w="1273175" h="846454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w="1273175" h="846454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46326" y="4525518"/>
              <a:ext cx="86360" cy="379095"/>
            </a:xfrm>
            <a:custGeom>
              <a:avLst/>
              <a:gdLst/>
              <a:ahLst/>
              <a:cxnLst/>
              <a:rect l="l" t="t" r="r" b="b"/>
              <a:pathLst>
                <a:path w="86360" h="379095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62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172.17.0.3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6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172.17.0.5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27719" y="3977640"/>
            <a:ext cx="2874645" cy="2334895"/>
            <a:chOff x="8427719" y="3977640"/>
            <a:chExt cx="2874645" cy="2334895"/>
          </a:xfrm>
        </p:grpSpPr>
        <p:sp>
          <p:nvSpPr>
            <p:cNvPr id="57" name="object 57"/>
            <p:cNvSpPr/>
            <p:nvPr/>
          </p:nvSpPr>
          <p:spPr>
            <a:xfrm>
              <a:off x="8427719" y="3977640"/>
              <a:ext cx="2874645" cy="2334895"/>
            </a:xfrm>
            <a:custGeom>
              <a:avLst/>
              <a:gdLst/>
              <a:ahLst/>
              <a:cxnLst/>
              <a:rect l="l" t="t" r="r" b="b"/>
              <a:pathLst>
                <a:path w="2874645" h="2334895">
                  <a:moveTo>
                    <a:pt x="0" y="2334768"/>
                  </a:moveTo>
                  <a:lnTo>
                    <a:pt x="2874264" y="2334768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334768"/>
                  </a:lnTo>
                  <a:close/>
                </a:path>
              </a:pathLst>
            </a:custGeom>
            <a:solidFill>
              <a:srgbClr val="FF33CC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7719" y="5730240"/>
              <a:ext cx="740664" cy="582168"/>
            </a:xfrm>
            <a:prstGeom prst="rect">
              <a:avLst/>
            </a:prstGeom>
          </p:spPr>
        </p:pic>
      </p:grp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8421623" y="3333750"/>
          <a:ext cx="2872735" cy="299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305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00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95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97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800" spc="-13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800" spc="2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Host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2294"/>
                      </a:solidFill>
                      <a:prstDash val="solid"/>
                    </a:lnL>
                    <a:lnR w="12700">
                      <a:solidFill>
                        <a:srgbClr val="BB2294"/>
                      </a:solidFill>
                      <a:prstDash val="solid"/>
                    </a:lnR>
                    <a:lnT w="12700" cap="flat" cmpd="sng" algn="ctr">
                      <a:solidFill>
                        <a:srgbClr val="BB00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B229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4719828" y="3291840"/>
            <a:ext cx="2874645" cy="2967355"/>
          </a:xfrm>
          <a:custGeom>
            <a:avLst/>
            <a:gdLst/>
            <a:ahLst/>
            <a:cxnLst/>
            <a:rect l="l" t="t" r="r" b="b"/>
            <a:pathLst>
              <a:path w="2874645" h="2967354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  <a:spcBef>
                <a:spcPts val="1095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1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19828" y="5676900"/>
            <a:ext cx="740663" cy="582168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35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460491" y="3983735"/>
            <a:ext cx="1393190" cy="858519"/>
          </a:xfrm>
          <a:custGeom>
            <a:avLst/>
            <a:gdLst/>
            <a:ahLst/>
            <a:cxnLst/>
            <a:rect l="l" t="t" r="r" b="b"/>
            <a:pathLst>
              <a:path w="1393190" h="85852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7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User-</a:t>
            </a:r>
            <a:r>
              <a:rPr spc="-160" dirty="0"/>
              <a:t>defined</a:t>
            </a:r>
            <a:r>
              <a:rPr spc="-175" dirty="0"/>
              <a:t> </a:t>
            </a:r>
            <a:r>
              <a:rPr spc="-14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0" y="1854707"/>
            <a:ext cx="4536440" cy="3749675"/>
            <a:chOff x="1429258" y="1813305"/>
            <a:chExt cx="4536440" cy="3749675"/>
          </a:xfrm>
        </p:grpSpPr>
        <p:sp>
          <p:nvSpPr>
            <p:cNvPr id="4" name="object 4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2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4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84604" y="1950720"/>
            <a:ext cx="3266058" cy="3688080"/>
            <a:chOff x="1784604" y="1950720"/>
            <a:chExt cx="3266058" cy="36880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04" y="5056632"/>
              <a:ext cx="740663" cy="5821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4214" y="2458974"/>
              <a:ext cx="2106930" cy="1519555"/>
            </a:xfrm>
            <a:custGeom>
              <a:avLst/>
              <a:gdLst/>
              <a:ahLst/>
              <a:cxnLst/>
              <a:rect l="l" t="t" r="r" b="b"/>
              <a:pathLst>
                <a:path w="2106929" h="1519554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w="2106929" h="1519554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w="2106929" h="1519554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66594" y="3100578"/>
              <a:ext cx="596900" cy="912494"/>
            </a:xfrm>
            <a:custGeom>
              <a:avLst/>
              <a:gdLst/>
              <a:ahLst/>
              <a:cxnLst/>
              <a:rect l="l" t="t" r="r" b="b"/>
              <a:pathLst>
                <a:path w="596900" h="912495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w="1094739" h="633095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w="1094739" h="633095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w="1094739" h="633095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w="1094739" h="633095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w="1094739" h="633095">
                  <a:moveTo>
                    <a:pt x="864455" y="333863"/>
                  </a:moveTo>
                  <a:lnTo>
                    <a:pt x="898816" y="352141"/>
                  </a:lnTo>
                  <a:lnTo>
                    <a:pt x="924843" y="376741"/>
                  </a:lnTo>
                  <a:lnTo>
                    <a:pt x="941250" y="406032"/>
                  </a:lnTo>
                  <a:lnTo>
                    <a:pt x="946751" y="438384"/>
                  </a:lnTo>
                </a:path>
                <a:path w="1094739" h="633095">
                  <a:moveTo>
                    <a:pt x="1058638" y="222611"/>
                  </a:moveTo>
                  <a:lnTo>
                    <a:pt x="1051726" y="233616"/>
                  </a:lnTo>
                  <a:lnTo>
                    <a:pt x="1043255" y="243883"/>
                  </a:lnTo>
                  <a:lnTo>
                    <a:pt x="1033331" y="253293"/>
                  </a:lnTo>
                  <a:lnTo>
                    <a:pt x="1022062" y="261727"/>
                  </a:lnTo>
                </a:path>
                <a:path w="1094739" h="633095">
                  <a:moveTo>
                    <a:pt x="970754" y="77196"/>
                  </a:moveTo>
                  <a:lnTo>
                    <a:pt x="972151" y="83419"/>
                  </a:lnTo>
                  <a:lnTo>
                    <a:pt x="972786" y="89515"/>
                  </a:lnTo>
                  <a:lnTo>
                    <a:pt x="972659" y="95738"/>
                  </a:lnTo>
                </a:path>
                <a:path w="1094739" h="633095">
                  <a:moveTo>
                    <a:pt x="736439" y="55733"/>
                  </a:moveTo>
                  <a:lnTo>
                    <a:pt x="740340" y="49399"/>
                  </a:lnTo>
                  <a:lnTo>
                    <a:pt x="744789" y="43350"/>
                  </a:lnTo>
                  <a:lnTo>
                    <a:pt x="749762" y="37588"/>
                  </a:lnTo>
                  <a:lnTo>
                    <a:pt x="755235" y="32111"/>
                  </a:lnTo>
                </a:path>
                <a:path w="1094739" h="633095">
                  <a:moveTo>
                    <a:pt x="560798" y="66909"/>
                  </a:moveTo>
                  <a:lnTo>
                    <a:pt x="562703" y="59924"/>
                  </a:lnTo>
                  <a:lnTo>
                    <a:pt x="565751" y="53066"/>
                  </a:lnTo>
                  <a:lnTo>
                    <a:pt x="569942" y="46589"/>
                  </a:lnTo>
                </a:path>
                <a:path w="1094739" h="633095">
                  <a:moveTo>
                    <a:pt x="354550" y="73894"/>
                  </a:moveTo>
                  <a:lnTo>
                    <a:pt x="363333" y="78202"/>
                  </a:lnTo>
                  <a:lnTo>
                    <a:pt x="371758" y="82927"/>
                  </a:lnTo>
                  <a:lnTo>
                    <a:pt x="379803" y="88056"/>
                  </a:lnTo>
                  <a:lnTo>
                    <a:pt x="387443" y="93579"/>
                  </a:lnTo>
                </a:path>
                <a:path w="1094739" h="633095">
                  <a:moveTo>
                    <a:pt x="104487" y="228961"/>
                  </a:moveTo>
                  <a:lnTo>
                    <a:pt x="101947" y="222230"/>
                  </a:lnTo>
                  <a:lnTo>
                    <a:pt x="99915" y="215245"/>
                  </a:lnTo>
                  <a:lnTo>
                    <a:pt x="98772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55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172.17.0.1</a:t>
            </a:r>
            <a:endParaRPr sz="1050" dirty="0">
              <a:latin typeface="Arial"/>
              <a:cs typeface="Arial"/>
            </a:endParaRPr>
          </a:p>
          <a:p>
            <a:pPr marL="13335">
              <a:lnSpc>
                <a:spcPts val="1235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18565" y="2787796"/>
            <a:ext cx="1106170" cy="645795"/>
            <a:chOff x="4018565" y="2787796"/>
            <a:chExt cx="1106170" cy="645795"/>
          </a:xfrm>
        </p:grpSpPr>
        <p:sp>
          <p:nvSpPr>
            <p:cNvPr id="25" name="object 25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182.18.0.1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890"/>
              </a:spcBef>
            </a:pPr>
            <a:r>
              <a:rPr sz="1050" b="1" spc="-8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5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b="1" spc="-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5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610"/>
              </a:spcBef>
            </a:pP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78..</a:t>
            </a:r>
            <a:r>
              <a:rPr sz="1050" b="1" spc="-18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180" dirty="0">
                <a:solidFill>
                  <a:srgbClr val="FFFFFF"/>
                </a:solidFill>
                <a:latin typeface="Arial"/>
                <a:cs typeface="Arial"/>
              </a:rPr>
              <a:t>..52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600" spc="-2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56759" y="2462783"/>
            <a:ext cx="57150" cy="1529715"/>
            <a:chOff x="4556759" y="2462783"/>
            <a:chExt cx="57150" cy="1529715"/>
          </a:xfrm>
        </p:grpSpPr>
        <p:sp>
          <p:nvSpPr>
            <p:cNvPr id="31" name="object 31"/>
            <p:cNvSpPr/>
            <p:nvPr/>
          </p:nvSpPr>
          <p:spPr>
            <a:xfrm>
              <a:off x="4581905" y="3467861"/>
              <a:ext cx="17780" cy="509905"/>
            </a:xfrm>
            <a:custGeom>
              <a:avLst/>
              <a:gdLst/>
              <a:ahLst/>
              <a:cxnLst/>
              <a:rect l="l" t="t" r="r" b="b"/>
              <a:pathLst>
                <a:path w="17779" h="509904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1237" y="2477261"/>
              <a:ext cx="1270" cy="368935"/>
            </a:xfrm>
            <a:custGeom>
              <a:avLst/>
              <a:gdLst/>
              <a:ahLst/>
              <a:cxnLst/>
              <a:rect l="l" t="t" r="r" b="b"/>
              <a:pathLst>
                <a:path w="1270" h="368935">
                  <a:moveTo>
                    <a:pt x="1270" y="368680"/>
                  </a:moveTo>
                  <a:lnTo>
                    <a:pt x="1270" y="184276"/>
                  </a:lnTo>
                  <a:lnTo>
                    <a:pt x="0" y="184276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36080" y="1807464"/>
            <a:ext cx="4411980" cy="1484630"/>
            <a:chOff x="6736080" y="1807464"/>
            <a:chExt cx="4411980" cy="148463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20" y="1815084"/>
              <a:ext cx="4396739" cy="14767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0" y="1807464"/>
              <a:ext cx="2985516" cy="1127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create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\</a:t>
            </a:r>
            <a:endParaRPr sz="1400">
              <a:latin typeface="Monaco"/>
              <a:cs typeface="Monaco"/>
            </a:endParaRPr>
          </a:p>
          <a:p>
            <a:pPr marL="484505">
              <a:lnSpc>
                <a:spcPct val="100000"/>
              </a:lnSpc>
            </a:pP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–-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driver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bridge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\</a:t>
            </a:r>
            <a:endParaRPr sz="1400">
              <a:latin typeface="Monaco"/>
              <a:cs typeface="Monaco"/>
            </a:endParaRPr>
          </a:p>
          <a:p>
            <a:pPr marL="484505" marR="1525905">
              <a:lnSpc>
                <a:spcPct val="100000"/>
              </a:lnSpc>
            </a:pPr>
            <a:r>
              <a:rPr sz="1400" spc="-9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–subnet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182.18.0.0/16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custom-isolated-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36080" y="3639299"/>
            <a:ext cx="5262880" cy="1671955"/>
            <a:chOff x="6736080" y="3639299"/>
            <a:chExt cx="5262880" cy="167195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756" y="4078223"/>
              <a:ext cx="5187696" cy="12329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20" y="3648468"/>
              <a:ext cx="4396739" cy="4267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0" y="3639299"/>
              <a:ext cx="2001012" cy="48769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network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35" dirty="0">
                <a:solidFill>
                  <a:srgbClr val="D9D9D9"/>
                </a:solidFill>
                <a:latin typeface="Monaco"/>
                <a:cs typeface="Monaco"/>
              </a:rPr>
              <a:t>ls</a:t>
            </a:r>
            <a:endParaRPr sz="140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66663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2000" b="0" i="0" dirty="0">
                <a:solidFill>
                  <a:srgbClr val="1C1D1F"/>
                </a:solidFill>
                <a:effectLst/>
                <a:latin typeface="udemy sans"/>
              </a:rPr>
              <a:t> 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Dockerfil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Docker Image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5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Inspect</a:t>
            </a:r>
            <a:r>
              <a:rPr spc="-180" dirty="0"/>
              <a:t> </a:t>
            </a:r>
            <a:r>
              <a:rPr spc="-12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604125" cy="25139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inspect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blissful_hopper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[</a:t>
            </a:r>
            <a:endParaRPr sz="1300">
              <a:latin typeface="Monaco"/>
              <a:cs typeface="Monaco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-30" dirty="0">
                <a:solidFill>
                  <a:srgbClr val="FFFFFF"/>
                </a:solidFill>
                <a:latin typeface="Monaco"/>
                <a:cs typeface="Monaco"/>
              </a:rPr>
              <a:t>"Id":</a:t>
            </a:r>
            <a:r>
              <a:rPr sz="1300" spc="-15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"35505f7810d17291261a43391d4b6c0846594d415ce4f4d0a6ffbf9cc5109048",</a:t>
            </a:r>
            <a:endParaRPr sz="1300">
              <a:latin typeface="Monaco"/>
              <a:cs typeface="Monaco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-30" dirty="0">
                <a:solidFill>
                  <a:srgbClr val="FFFFFF"/>
                </a:solidFill>
                <a:latin typeface="Monaco"/>
                <a:cs typeface="Monaco"/>
              </a:rPr>
              <a:t>"Name":</a:t>
            </a:r>
            <a:r>
              <a:rPr sz="1300" spc="-14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"/blissful_hopper",</a:t>
            </a:r>
            <a:endParaRPr sz="1300">
              <a:latin typeface="Monaco"/>
              <a:cs typeface="Monaco"/>
            </a:endParaRPr>
          </a:p>
          <a:p>
            <a:pPr marL="1136015" marR="4963160" indent="-375285">
              <a:lnSpc>
                <a:spcPct val="102299"/>
              </a:lnSpc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"NetworkSettings":</a:t>
            </a:r>
            <a:r>
              <a:rPr sz="1300" spc="-8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 </a:t>
            </a: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"Bridge":</a:t>
            </a:r>
            <a:r>
              <a:rPr sz="1300" spc="-114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onaco"/>
                <a:cs typeface="Monaco"/>
              </a:rPr>
              <a:t>"",</a:t>
            </a:r>
            <a:endParaRPr sz="1300">
              <a:latin typeface="Monaco"/>
              <a:cs typeface="Monaco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"Gateway":</a:t>
            </a:r>
            <a:r>
              <a:rPr sz="1300" spc="-12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"172.17.0.1",</a:t>
            </a:r>
            <a:endParaRPr sz="1300">
              <a:latin typeface="Monaco"/>
              <a:cs typeface="Monaco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"IPAddress":</a:t>
            </a:r>
            <a:r>
              <a:rPr sz="1300" spc="-13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"172.17.0.6",</a:t>
            </a:r>
            <a:endParaRPr sz="1300">
              <a:latin typeface="Monaco"/>
              <a:cs typeface="Monaco"/>
            </a:endParaRPr>
          </a:p>
          <a:p>
            <a:pPr marL="1136015" marR="3279140">
              <a:lnSpc>
                <a:spcPct val="102299"/>
              </a:lnSpc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"MacAddress":</a:t>
            </a:r>
            <a:r>
              <a:rPr sz="1300" spc="-6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onaco"/>
                <a:cs typeface="Monaco"/>
              </a:rPr>
              <a:t>"02:42:ac:11:00:06", </a:t>
            </a: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"Networks":</a:t>
            </a:r>
            <a:r>
              <a:rPr sz="1300" spc="-13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1595" y="3985259"/>
            <a:ext cx="908685" cy="24384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300" spc="-25" dirty="0">
                <a:solidFill>
                  <a:srgbClr val="FFFFFF"/>
                </a:solidFill>
                <a:latin typeface="Monaco"/>
                <a:cs typeface="Monaco"/>
              </a:rPr>
              <a:t>"bridge":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4514" y="3969511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{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2755" y="4172458"/>
            <a:ext cx="2270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"Gateway":</a:t>
            </a:r>
            <a:r>
              <a:rPr sz="1300" spc="-114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onaco"/>
                <a:cs typeface="Monaco"/>
              </a:rPr>
              <a:t>"172.17.0.1",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4495" y="4416552"/>
            <a:ext cx="3335020" cy="4603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365"/>
              </a:lnSpc>
            </a:pPr>
            <a:r>
              <a:rPr sz="1300" spc="-45" dirty="0">
                <a:solidFill>
                  <a:srgbClr val="FFFFFF"/>
                </a:solidFill>
                <a:latin typeface="Monaco"/>
                <a:cs typeface="Monaco"/>
              </a:rPr>
              <a:t>"IPAddress":</a:t>
            </a:r>
            <a:r>
              <a:rPr sz="1300" spc="-12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"172.17.0.6",</a:t>
            </a:r>
            <a:endParaRPr sz="1300">
              <a:latin typeface="Monaco"/>
              <a:cs typeface="Monaco"/>
            </a:endParaRPr>
          </a:p>
          <a:p>
            <a:pPr marL="60960">
              <a:lnSpc>
                <a:spcPct val="100000"/>
              </a:lnSpc>
              <a:spcBef>
                <a:spcPts val="4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"MacAddress":</a:t>
            </a:r>
            <a:r>
              <a:rPr sz="1300" spc="-65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onaco"/>
                <a:cs typeface="Monaco"/>
              </a:rPr>
              <a:t>"02:42:ac:11:00:06",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2339" y="4782058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0979" y="4984750"/>
            <a:ext cx="124206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36015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}</a:t>
            </a:r>
            <a:endParaRPr sz="13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50" dirty="0">
                <a:solidFill>
                  <a:srgbClr val="FFFFFF"/>
                </a:solidFill>
                <a:latin typeface="Monaco"/>
                <a:cs typeface="Monaco"/>
              </a:rPr>
              <a:t>]</a:t>
            </a:r>
            <a:endParaRPr sz="130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7527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Embedded</a:t>
            </a:r>
            <a:r>
              <a:rPr spc="-210" dirty="0"/>
              <a:t> </a:t>
            </a:r>
            <a:r>
              <a:rPr spc="-645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503" y="2061717"/>
            <a:ext cx="2896235" cy="3696335"/>
            <a:chOff x="4032503" y="2061717"/>
            <a:chExt cx="2896235" cy="3696335"/>
          </a:xfrm>
        </p:grpSpPr>
        <p:sp>
          <p:nvSpPr>
            <p:cNvPr id="4" name="object 4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503" y="5169407"/>
              <a:ext cx="740663" cy="5821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31865" y="2418333"/>
            <a:ext cx="953135" cy="521970"/>
            <a:chOff x="5531865" y="2418333"/>
            <a:chExt cx="953135" cy="521970"/>
          </a:xfrm>
        </p:grpSpPr>
        <p:sp>
          <p:nvSpPr>
            <p:cNvPr id="9" name="object 9"/>
            <p:cNvSpPr/>
            <p:nvPr/>
          </p:nvSpPr>
          <p:spPr>
            <a:xfrm>
              <a:off x="5538215" y="2424683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92D05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8215" y="2424683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9147" y="3080460"/>
            <a:ext cx="1107440" cy="647065"/>
            <a:chOff x="4849147" y="3080460"/>
            <a:chExt cx="1107440" cy="647065"/>
          </a:xfrm>
        </p:grpSpPr>
        <p:sp>
          <p:nvSpPr>
            <p:cNvPr id="13" name="object 13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w="1094739" h="634364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w="1094739" h="634364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w="1094739" h="634364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w="1094739" h="634364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w="1094739" h="634364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w="1094739" h="634364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w="1094739" h="634364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w="1094739" h="634364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w="1094739" h="634364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w="1094739" h="634364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w="1094739" h="634364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3929" y="2934461"/>
            <a:ext cx="86360" cy="468630"/>
          </a:xfrm>
          <a:custGeom>
            <a:avLst/>
            <a:gdLst/>
            <a:ahLst/>
            <a:cxnLst/>
            <a:rect l="l" t="t" r="r" b="b"/>
            <a:pathLst>
              <a:path w="86360" h="468629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45" dirty="0">
                <a:solidFill>
                  <a:srgbClr val="D9D9D9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45" dirty="0">
                <a:solidFill>
                  <a:srgbClr val="D9D9D9"/>
                </a:solidFill>
                <a:latin typeface="Arial"/>
                <a:cs typeface="Arial"/>
              </a:rPr>
              <a:t>172.17.0.3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5423" y="2473439"/>
            <a:ext cx="3255645" cy="488315"/>
            <a:chOff x="725423" y="2473439"/>
            <a:chExt cx="3255645" cy="48831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663" y="2482545"/>
              <a:ext cx="3240024" cy="420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473439"/>
              <a:ext cx="3182112" cy="48769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172.17.0.3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35853" y="2081529"/>
            <a:ext cx="4945380" cy="2992120"/>
            <a:chOff x="5935853" y="2081529"/>
            <a:chExt cx="4945380" cy="2992120"/>
          </a:xfrm>
        </p:grpSpPr>
        <p:sp>
          <p:nvSpPr>
            <p:cNvPr id="24" name="object 24"/>
            <p:cNvSpPr/>
            <p:nvPr/>
          </p:nvSpPr>
          <p:spPr>
            <a:xfrm>
              <a:off x="5950458" y="2954273"/>
              <a:ext cx="60325" cy="468630"/>
            </a:xfrm>
            <a:custGeom>
              <a:avLst/>
              <a:gdLst/>
              <a:ahLst/>
              <a:cxnLst/>
              <a:rect l="l" t="t" r="r" b="b"/>
              <a:pathLst>
                <a:path w="60325" h="468629">
                  <a:moveTo>
                    <a:pt x="59943" y="0"/>
                  </a:moveTo>
                  <a:lnTo>
                    <a:pt x="59943" y="468375"/>
                  </a:lnTo>
                  <a:lnTo>
                    <a:pt x="0" y="468375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1942" y="3206749"/>
              <a:ext cx="2690495" cy="1854200"/>
            </a:xfrm>
            <a:custGeom>
              <a:avLst/>
              <a:gdLst/>
              <a:ahLst/>
              <a:cxnLst/>
              <a:rect l="l" t="t" r="r" b="b"/>
              <a:pathLst>
                <a:path w="2690495" h="1854200">
                  <a:moveTo>
                    <a:pt x="1345057" y="1483360"/>
                  </a:moveTo>
                  <a:lnTo>
                    <a:pt x="0" y="1483360"/>
                  </a:lnTo>
                  <a:lnTo>
                    <a:pt x="0" y="1854200"/>
                  </a:lnTo>
                  <a:lnTo>
                    <a:pt x="1345057" y="1854200"/>
                  </a:lnTo>
                  <a:lnTo>
                    <a:pt x="1345057" y="1483360"/>
                  </a:lnTo>
                  <a:close/>
                </a:path>
                <a:path w="2690495" h="1854200">
                  <a:moveTo>
                    <a:pt x="1345057" y="741680"/>
                  </a:moveTo>
                  <a:lnTo>
                    <a:pt x="0" y="741680"/>
                  </a:lnTo>
                  <a:lnTo>
                    <a:pt x="0" y="1112520"/>
                  </a:lnTo>
                  <a:lnTo>
                    <a:pt x="1345057" y="1112520"/>
                  </a:lnTo>
                  <a:lnTo>
                    <a:pt x="1345057" y="741680"/>
                  </a:lnTo>
                  <a:close/>
                </a:path>
                <a:path w="2690495" h="1854200">
                  <a:moveTo>
                    <a:pt x="1345057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1345057" y="370840"/>
                  </a:lnTo>
                  <a:lnTo>
                    <a:pt x="1345057" y="0"/>
                  </a:lnTo>
                  <a:close/>
                </a:path>
                <a:path w="2690495" h="1854200">
                  <a:moveTo>
                    <a:pt x="2690241" y="1483360"/>
                  </a:moveTo>
                  <a:lnTo>
                    <a:pt x="1345184" y="1483360"/>
                  </a:lnTo>
                  <a:lnTo>
                    <a:pt x="1345184" y="1854200"/>
                  </a:lnTo>
                  <a:lnTo>
                    <a:pt x="2690241" y="1854200"/>
                  </a:lnTo>
                  <a:lnTo>
                    <a:pt x="2690241" y="1483360"/>
                  </a:lnTo>
                  <a:close/>
                </a:path>
                <a:path w="2690495" h="1854200">
                  <a:moveTo>
                    <a:pt x="2690241" y="741680"/>
                  </a:moveTo>
                  <a:lnTo>
                    <a:pt x="1345184" y="741680"/>
                  </a:lnTo>
                  <a:lnTo>
                    <a:pt x="1345184" y="1112520"/>
                  </a:lnTo>
                  <a:lnTo>
                    <a:pt x="2690241" y="1112520"/>
                  </a:lnTo>
                  <a:lnTo>
                    <a:pt x="2690241" y="741680"/>
                  </a:lnTo>
                  <a:close/>
                </a:path>
                <a:path w="2690495" h="1854200">
                  <a:moveTo>
                    <a:pt x="2690241" y="0"/>
                  </a:moveTo>
                  <a:lnTo>
                    <a:pt x="1345184" y="0"/>
                  </a:lnTo>
                  <a:lnTo>
                    <a:pt x="1345184" y="370840"/>
                  </a:lnTo>
                  <a:lnTo>
                    <a:pt x="2690241" y="370840"/>
                  </a:lnTo>
                  <a:lnTo>
                    <a:pt x="2690241" y="0"/>
                  </a:lnTo>
                  <a:close/>
                </a:path>
              </a:pathLst>
            </a:custGeom>
            <a:solidFill>
              <a:srgbClr val="CC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17126" y="2087879"/>
              <a:ext cx="0" cy="2979420"/>
            </a:xfrm>
            <a:custGeom>
              <a:avLst/>
              <a:gdLst/>
              <a:ahLst/>
              <a:cxnLst/>
              <a:rect l="l" t="t" r="r" b="b"/>
              <a:pathLst>
                <a:path h="2979420">
                  <a:moveTo>
                    <a:pt x="0" y="0"/>
                  </a:moveTo>
                  <a:lnTo>
                    <a:pt x="0" y="297942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5592" y="2465069"/>
              <a:ext cx="2703195" cy="0"/>
            </a:xfrm>
            <a:custGeom>
              <a:avLst/>
              <a:gdLst/>
              <a:ahLst/>
              <a:cxnLst/>
              <a:rect l="l" t="t" r="r" b="b"/>
              <a:pathLst>
                <a:path w="2703195">
                  <a:moveTo>
                    <a:pt x="0" y="0"/>
                  </a:moveTo>
                  <a:lnTo>
                    <a:pt x="2702940" y="0"/>
                  </a:lnTo>
                </a:path>
              </a:pathLst>
            </a:custGeom>
            <a:ln w="254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65592" y="2087879"/>
              <a:ext cx="2703195" cy="2979420"/>
            </a:xfrm>
            <a:custGeom>
              <a:avLst/>
              <a:gdLst/>
              <a:ahLst/>
              <a:cxnLst/>
              <a:rect l="l" t="t" r="r" b="b"/>
              <a:pathLst>
                <a:path w="2703195" h="2979420">
                  <a:moveTo>
                    <a:pt x="0" y="1489710"/>
                  </a:moveTo>
                  <a:lnTo>
                    <a:pt x="2702940" y="1489710"/>
                  </a:lnTo>
                </a:path>
                <a:path w="2703195" h="2979420">
                  <a:moveTo>
                    <a:pt x="0" y="1860550"/>
                  </a:moveTo>
                  <a:lnTo>
                    <a:pt x="2702940" y="1860550"/>
                  </a:lnTo>
                </a:path>
                <a:path w="2703195" h="2979420">
                  <a:moveTo>
                    <a:pt x="0" y="2231390"/>
                  </a:moveTo>
                  <a:lnTo>
                    <a:pt x="2702940" y="2231390"/>
                  </a:lnTo>
                </a:path>
                <a:path w="2703195" h="2979420">
                  <a:moveTo>
                    <a:pt x="0" y="2602230"/>
                  </a:moveTo>
                  <a:lnTo>
                    <a:pt x="2702940" y="2602230"/>
                  </a:lnTo>
                </a:path>
                <a:path w="2703195" h="2979420">
                  <a:moveTo>
                    <a:pt x="6350" y="0"/>
                  </a:moveTo>
                  <a:lnTo>
                    <a:pt x="6350" y="2979420"/>
                  </a:lnTo>
                </a:path>
                <a:path w="2703195" h="2979420">
                  <a:moveTo>
                    <a:pt x="2696590" y="0"/>
                  </a:moveTo>
                  <a:lnTo>
                    <a:pt x="2696590" y="2979420"/>
                  </a:lnTo>
                </a:path>
                <a:path w="2703195" h="2979420">
                  <a:moveTo>
                    <a:pt x="0" y="6350"/>
                  </a:moveTo>
                  <a:lnTo>
                    <a:pt x="2702940" y="6350"/>
                  </a:lnTo>
                </a:path>
                <a:path w="2703195" h="2979420">
                  <a:moveTo>
                    <a:pt x="0" y="2973070"/>
                  </a:moveTo>
                  <a:lnTo>
                    <a:pt x="2702940" y="297307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  <a:tabLst>
                <a:tab pos="1720214" algn="l"/>
                <a:tab pos="2846070" algn="l"/>
              </a:tabLst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mysql.connect(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50" dirty="0">
                <a:solidFill>
                  <a:srgbClr val="D9D9D9"/>
                </a:solidFill>
                <a:latin typeface="Monaco"/>
                <a:cs typeface="Monaco"/>
              </a:rPr>
              <a:t>)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78292" y="2100579"/>
            <a:ext cx="1332865" cy="35179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266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1600" b="1" spc="-20" dirty="0">
                <a:solidFill>
                  <a:srgbClr val="D9D9D9"/>
                </a:solidFill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23476" y="2115134"/>
            <a:ext cx="1332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D9D9D9"/>
                </a:solidFill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78292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25" dirty="0">
                <a:solidFill>
                  <a:srgbClr val="D9D9D9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23476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172.17.0.2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71942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17126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Arial"/>
                <a:cs typeface="Arial"/>
              </a:rPr>
              <a:t>172.17.0.3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804915" y="2065020"/>
            <a:ext cx="2371090" cy="2999105"/>
            <a:chOff x="5804915" y="2065020"/>
            <a:chExt cx="2371090" cy="2999105"/>
          </a:xfrm>
        </p:grpSpPr>
        <p:sp>
          <p:nvSpPr>
            <p:cNvPr id="37" name="object 37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ln w="12192">
              <a:solidFill>
                <a:srgbClr val="153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57543" y="2068068"/>
              <a:ext cx="1915160" cy="2992755"/>
            </a:xfrm>
            <a:custGeom>
              <a:avLst/>
              <a:gdLst/>
              <a:ahLst/>
              <a:cxnLst/>
              <a:rect l="l" t="t" r="r" b="b"/>
              <a:pathLst>
                <a:path w="1915159" h="2992754">
                  <a:moveTo>
                    <a:pt x="0" y="1788922"/>
                  </a:moveTo>
                  <a:lnTo>
                    <a:pt x="1914905" y="0"/>
                  </a:lnTo>
                </a:path>
                <a:path w="1915159" h="2992754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044" algn="ctr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DNS</a:t>
            </a:r>
            <a:endParaRPr sz="1600">
              <a:latin typeface="Arial"/>
              <a:cs typeface="Arial"/>
            </a:endParaRPr>
          </a:p>
          <a:p>
            <a:pPr marL="995044" algn="ctr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al"/>
              <a:cs typeface="Arial"/>
            </a:endParaRPr>
          </a:p>
          <a:p>
            <a:pPr marL="1014094" algn="ctr">
              <a:lnSpc>
                <a:spcPct val="100000"/>
              </a:lnSpc>
            </a:pPr>
            <a:r>
              <a:rPr sz="1200" spc="-40" dirty="0">
                <a:solidFill>
                  <a:srgbClr val="D9D9D9"/>
                </a:solidFill>
                <a:latin typeface="Arial"/>
                <a:cs typeface="Arial"/>
              </a:rPr>
              <a:t>127.0.0.11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14" dirty="0">
                <a:solidFill>
                  <a:srgbClr val="FF85DF"/>
                </a:solidFill>
                <a:latin typeface="Arial"/>
                <a:cs typeface="Arial"/>
              </a:rPr>
              <a:t>Docker</a:t>
            </a:r>
            <a:r>
              <a:rPr sz="1800" spc="-20" dirty="0">
                <a:solidFill>
                  <a:srgbClr val="FF85DF"/>
                </a:solidFill>
                <a:latin typeface="Arial"/>
                <a:cs typeface="Arial"/>
              </a:rPr>
              <a:t> Host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90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17956-0CC6-00A4-38C1-F641CDA7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21" y="838200"/>
            <a:ext cx="968707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737" y="1237926"/>
            <a:ext cx="11442492" cy="410369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marR="319405" algn="l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lang="en-US" sz="4800" b="0" i="0" dirty="0">
                <a:solidFill>
                  <a:srgbClr val="1C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ocker compose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" name="object 35">
            <a:extLst>
              <a:ext uri="{FF2B5EF4-FFF2-40B4-BE49-F238E27FC236}">
                <a16:creationId xmlns:a16="http://schemas.microsoft.com/office/drawing/2014/main" id="{D3461F85-20C2-11C6-DB6E-8079D0AC22D0}"/>
              </a:ext>
            </a:extLst>
          </p:cNvPr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8B2166B7-1674-A755-8910-2B23E59236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06BA363-4563-959F-6C16-5B64752A3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7" name="object 38">
              <a:extLst>
                <a:ext uri="{FF2B5EF4-FFF2-40B4-BE49-F238E27FC236}">
                  <a16:creationId xmlns:a16="http://schemas.microsoft.com/office/drawing/2014/main" id="{82AE5C63-F32A-5EE6-E306-9A5C5B1E620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8" name="object 39">
              <a:extLst>
                <a:ext uri="{FF2B5EF4-FFF2-40B4-BE49-F238E27FC236}">
                  <a16:creationId xmlns:a16="http://schemas.microsoft.com/office/drawing/2014/main" id="{A05F88C7-1C18-9111-4AE6-02996591BB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9" name="object 40">
              <a:extLst>
                <a:ext uri="{FF2B5EF4-FFF2-40B4-BE49-F238E27FC236}">
                  <a16:creationId xmlns:a16="http://schemas.microsoft.com/office/drawing/2014/main" id="{FEADF41C-5D8C-08E7-3E23-EFF0B4289F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10" name="object 41">
              <a:extLst>
                <a:ext uri="{FF2B5EF4-FFF2-40B4-BE49-F238E27FC236}">
                  <a16:creationId xmlns:a16="http://schemas.microsoft.com/office/drawing/2014/main" id="{1563A0BA-0FE9-F1B5-6FB3-ED4F60B6A4A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11" name="object 42">
              <a:extLst>
                <a:ext uri="{FF2B5EF4-FFF2-40B4-BE49-F238E27FC236}">
                  <a16:creationId xmlns:a16="http://schemas.microsoft.com/office/drawing/2014/main" id="{D014E4F5-0FDF-5A19-A16C-F40CF1B578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12" name="object 43">
              <a:extLst>
                <a:ext uri="{FF2B5EF4-FFF2-40B4-BE49-F238E27FC236}">
                  <a16:creationId xmlns:a16="http://schemas.microsoft.com/office/drawing/2014/main" id="{1C5B6DF2-D31A-E473-9AF2-99ACFB7A46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13" name="object 44">
              <a:extLst>
                <a:ext uri="{FF2B5EF4-FFF2-40B4-BE49-F238E27FC236}">
                  <a16:creationId xmlns:a16="http://schemas.microsoft.com/office/drawing/2014/main" id="{D447367F-ABD5-C480-BE14-0372AF5F83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7AFD4D38-AA5A-A2BA-515B-516E4E2041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15" name="object 46">
              <a:extLst>
                <a:ext uri="{FF2B5EF4-FFF2-40B4-BE49-F238E27FC236}">
                  <a16:creationId xmlns:a16="http://schemas.microsoft.com/office/drawing/2014/main" id="{D336D7AE-C029-B0DD-0E3A-3B51BC12B7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16" name="object 47">
              <a:extLst>
                <a:ext uri="{FF2B5EF4-FFF2-40B4-BE49-F238E27FC236}">
                  <a16:creationId xmlns:a16="http://schemas.microsoft.com/office/drawing/2014/main" id="{43082D02-EDED-71D2-ABA3-ACF64F5F2E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17" name="object 48">
              <a:extLst>
                <a:ext uri="{FF2B5EF4-FFF2-40B4-BE49-F238E27FC236}">
                  <a16:creationId xmlns:a16="http://schemas.microsoft.com/office/drawing/2014/main" id="{D030E73B-F8D2-7DF7-4E3A-B6C558B156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18" name="object 49">
              <a:extLst>
                <a:ext uri="{FF2B5EF4-FFF2-40B4-BE49-F238E27FC236}">
                  <a16:creationId xmlns:a16="http://schemas.microsoft.com/office/drawing/2014/main" id="{BF7E96B4-B247-2B16-B490-8554897E8C5E}"/>
                </a:ext>
              </a:extLst>
            </p:cNvPr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895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2724899"/>
            <a:ext cx="2304415" cy="490855"/>
            <a:chOff x="1106424" y="2724899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" y="2734068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4" y="2724899"/>
              <a:ext cx="2100072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1100" y="2773680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20" dirty="0"/>
              <a:t> </a:t>
            </a:r>
            <a:r>
              <a:rPr spc="-285" dirty="0"/>
              <a:t>compose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06424" y="2778251"/>
            <a:ext cx="10534015" cy="3938270"/>
            <a:chOff x="1106424" y="2778251"/>
            <a:chExt cx="10534015" cy="39382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3480" y="4629911"/>
              <a:ext cx="6656832" cy="2086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4" y="3086099"/>
              <a:ext cx="4241292" cy="2790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424" y="3076955"/>
              <a:ext cx="4166616" cy="21945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1100" y="3142488"/>
            <a:ext cx="4127500" cy="1958228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9050" rIns="0" bIns="0" rtlCol="0">
            <a:spAutoFit/>
          </a:bodyPr>
          <a:lstStyle/>
          <a:p>
            <a:pPr marR="3143250" algn="r">
              <a:lnSpc>
                <a:spcPct val="100000"/>
              </a:lnSpc>
              <a:spcBef>
                <a:spcPts val="150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services:</a:t>
            </a:r>
            <a:endParaRPr sz="1400" dirty="0">
              <a:latin typeface="Monaco"/>
              <a:cs typeface="Monaco"/>
            </a:endParaRPr>
          </a:p>
          <a:p>
            <a:pPr marR="3142615" algn="r">
              <a:lnSpc>
                <a:spcPct val="100000"/>
              </a:lnSpc>
            </a:pPr>
            <a:r>
              <a:rPr sz="1400" spc="-20" dirty="0">
                <a:solidFill>
                  <a:srgbClr val="D9D9D9"/>
                </a:solidFill>
                <a:latin typeface="Monaco"/>
                <a:cs typeface="Monaco"/>
              </a:rPr>
              <a:t>web: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“</a:t>
            </a:r>
            <a:r>
              <a:rPr lang="en-US" sz="1400" spc="-75" dirty="0" err="1">
                <a:solidFill>
                  <a:srgbClr val="D9D9D9"/>
                </a:solidFill>
                <a:latin typeface="Monaco"/>
                <a:cs typeface="Monaco"/>
              </a:rPr>
              <a:t>yourname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/simple-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webapp"</a:t>
            </a:r>
            <a:endParaRPr sz="1400" dirty="0">
              <a:latin typeface="Monaco"/>
              <a:cs typeface="Monaco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database: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“mongodb“</a:t>
            </a:r>
            <a:endParaRPr sz="1400" dirty="0">
              <a:latin typeface="Monaco"/>
              <a:cs typeface="Monaco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messaging:</a:t>
            </a:r>
            <a:endParaRPr sz="1400" dirty="0">
              <a:latin typeface="Monaco"/>
              <a:cs typeface="Monaco"/>
            </a:endParaRPr>
          </a:p>
          <a:p>
            <a:pPr marL="581660" marR="1174115" indent="295910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"redis:alpine“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orchestration:</a:t>
            </a:r>
            <a:endParaRPr sz="1400" dirty="0">
              <a:latin typeface="Monaco"/>
              <a:cs typeface="Monaco"/>
            </a:endParaRPr>
          </a:p>
          <a:p>
            <a:pPr marL="877569">
              <a:lnSpc>
                <a:spcPct val="100000"/>
              </a:lnSpc>
              <a:tabLst>
                <a:tab pos="1665605" algn="l"/>
              </a:tabLst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“ansible“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4044" y="6286501"/>
            <a:ext cx="3901440" cy="488315"/>
            <a:chOff x="1114044" y="6286501"/>
            <a:chExt cx="3901440" cy="48831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284" y="6295643"/>
              <a:ext cx="3886200" cy="4267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44" y="6286501"/>
              <a:ext cx="2001012" cy="4876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compose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up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14415" y="0"/>
            <a:ext cx="5389245" cy="1632585"/>
            <a:chOff x="5614415" y="0"/>
            <a:chExt cx="5389245" cy="16325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4415" y="0"/>
              <a:ext cx="5388864" cy="16322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4354" y="0"/>
              <a:ext cx="5273365" cy="1557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4451" y="0"/>
              <a:ext cx="716279" cy="609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5" y="47244"/>
              <a:ext cx="528827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347" y="0"/>
              <a:ext cx="716279" cy="609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1" y="47244"/>
              <a:ext cx="425196" cy="6385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719" y="0"/>
              <a:ext cx="716279" cy="6126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19" y="96011"/>
              <a:ext cx="504444" cy="4297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03563" y="0"/>
              <a:ext cx="716279" cy="609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8239" y="0"/>
              <a:ext cx="637031" cy="52577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664452" y="3808476"/>
            <a:ext cx="2755900" cy="894715"/>
            <a:chOff x="6664452" y="3808476"/>
            <a:chExt cx="2755900" cy="89471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4452" y="3949407"/>
              <a:ext cx="716279" cy="677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6" y="4062984"/>
              <a:ext cx="528827" cy="5288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6348" y="3949407"/>
              <a:ext cx="716279" cy="6774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2" y="4062984"/>
              <a:ext cx="425196" cy="6400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6720" y="3950931"/>
              <a:ext cx="716279" cy="6774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20" y="4113276"/>
              <a:ext cx="504444" cy="4282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8240" y="3808476"/>
              <a:ext cx="637031" cy="7330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registry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dockerhub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14044" y="1060691"/>
            <a:ext cx="3904615" cy="488315"/>
            <a:chOff x="1114044" y="1060691"/>
            <a:chExt cx="3904615" cy="488315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284" y="1068336"/>
              <a:ext cx="3889248" cy="4267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4044" y="1060691"/>
              <a:ext cx="3576828" cy="48769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88719" y="1107947"/>
            <a:ext cx="3775075" cy="25199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lang="en-US" sz="1400" spc="-75" dirty="0" err="1">
                <a:solidFill>
                  <a:srgbClr val="D9D9D9"/>
                </a:solidFill>
                <a:latin typeface="Monaco"/>
                <a:cs typeface="Monaco"/>
              </a:rPr>
              <a:t>yourname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/simple-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webapp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17091" y="1417307"/>
            <a:ext cx="3901440" cy="488315"/>
            <a:chOff x="1117091" y="1417307"/>
            <a:chExt cx="3901440" cy="488315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331" y="1424952"/>
              <a:ext cx="3886200" cy="4267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7091" y="141730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81100" y="1464563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8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mongodb</a:t>
            </a:r>
            <a:endParaRPr sz="1400" dirty="0">
              <a:latin typeface="Monaco"/>
              <a:cs typeface="Monac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09472" y="1769351"/>
            <a:ext cx="3909060" cy="488315"/>
            <a:chOff x="1109472" y="1769351"/>
            <a:chExt cx="3909060" cy="488315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712" y="1776996"/>
              <a:ext cx="3893820" cy="42670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72" y="1769351"/>
              <a:ext cx="2592324" cy="48769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81100" y="1816607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redis:alpine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06424" y="2135111"/>
            <a:ext cx="3909060" cy="488315"/>
            <a:chOff x="1106424" y="2135111"/>
            <a:chExt cx="3909060" cy="488315"/>
          </a:xfrm>
        </p:grpSpPr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1664" y="2144280"/>
              <a:ext cx="3893820" cy="4267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6424" y="2135111"/>
              <a:ext cx="2100072" cy="48769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81100" y="2183892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ansible</a:t>
            </a:r>
            <a:endParaRPr sz="140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48417-F9F9-EB96-015D-799D5736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/>
          <a:stretch/>
        </p:blipFill>
        <p:spPr>
          <a:xfrm>
            <a:off x="5976131" y="120885"/>
            <a:ext cx="5758669" cy="661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939EB-C7B2-C2BA-4566-619FE903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" y="1752600"/>
            <a:ext cx="5287411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C1D6F-0F2D-E950-0726-21AC11BA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16035"/>
            <a:ext cx="9851981" cy="56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CC6BD-4DE3-B1B1-1F26-8F7A2030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8200"/>
            <a:ext cx="8915400" cy="54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519172" y="1327403"/>
            <a:ext cx="1922145" cy="862965"/>
            <a:chOff x="2519172" y="1327403"/>
            <a:chExt cx="1922145" cy="862965"/>
          </a:xfrm>
        </p:grpSpPr>
        <p:sp>
          <p:nvSpPr>
            <p:cNvPr id="18" name="object 18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03135" y="1327403"/>
            <a:ext cx="1923414" cy="862965"/>
            <a:chOff x="6803135" y="1327403"/>
            <a:chExt cx="1923414" cy="862965"/>
          </a:xfrm>
        </p:grpSpPr>
        <p:sp>
          <p:nvSpPr>
            <p:cNvPr id="21" name="object 21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519172" y="2926079"/>
            <a:ext cx="1922145" cy="862965"/>
            <a:chOff x="2519172" y="2926079"/>
            <a:chExt cx="1922145" cy="862965"/>
          </a:xfrm>
        </p:grpSpPr>
        <p:sp>
          <p:nvSpPr>
            <p:cNvPr id="24" name="object 24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03135" y="2926079"/>
            <a:ext cx="1923414" cy="862965"/>
            <a:chOff x="6803135" y="2926079"/>
            <a:chExt cx="1923414" cy="862965"/>
          </a:xfrm>
        </p:grpSpPr>
        <p:sp>
          <p:nvSpPr>
            <p:cNvPr id="27" name="object 27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724400" y="4885944"/>
            <a:ext cx="1911350" cy="850900"/>
          </a:xfrm>
          <a:custGeom>
            <a:avLst/>
            <a:gdLst/>
            <a:ahLst/>
            <a:cxnLst/>
            <a:rect l="l" t="t" r="r" b="b"/>
            <a:pathLst>
              <a:path w="1911350" h="850900">
                <a:moveTo>
                  <a:pt x="1911096" y="0"/>
                </a:moveTo>
                <a:lnTo>
                  <a:pt x="0" y="0"/>
                </a:lnTo>
                <a:lnTo>
                  <a:pt x="0" y="850391"/>
                </a:lnTo>
                <a:lnTo>
                  <a:pt x="1911096" y="850391"/>
                </a:lnTo>
                <a:lnTo>
                  <a:pt x="1911096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09645" y="1667255"/>
            <a:ext cx="4793615" cy="3845560"/>
            <a:chOff x="3009645" y="1667255"/>
            <a:chExt cx="4793615" cy="3845560"/>
          </a:xfrm>
        </p:grpSpPr>
        <p:sp>
          <p:nvSpPr>
            <p:cNvPr id="32" name="object 32"/>
            <p:cNvSpPr/>
            <p:nvPr/>
          </p:nvSpPr>
          <p:spPr>
            <a:xfrm>
              <a:off x="4434839" y="3351022"/>
              <a:ext cx="788670" cy="1535430"/>
            </a:xfrm>
            <a:custGeom>
              <a:avLst/>
              <a:gdLst/>
              <a:ahLst/>
              <a:cxnLst/>
              <a:rect l="l" t="t" r="r" b="b"/>
              <a:pathLst>
                <a:path w="788670" h="153542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88670" h="153542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88670" h="153542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88670" h="153542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88670" h="153542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88670" h="153542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88670" h="153542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88670" h="153542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88670" h="1535429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88670" h="1535429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88670" h="1535429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88670" h="1535429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w="788670" h="1535429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w="788670" h="1535429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w="788670" h="1535429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w="788670" h="1535429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w="788670" h="1535429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w="788670" h="1535429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w="788670" h="1535429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w="788670" h="1535429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w="788670" h="1535429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w="788670" h="1535429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w="788670" h="1535429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w="788670" h="1535429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w="788670" h="1535429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w="788670" h="1535429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w="788670" h="1535429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w="788670" h="1535429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w="788670" h="1535429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w="788670" h="1535429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w="788670" h="1535429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w="788670" h="1535429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w="788670" h="1535429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1550" y="3333495"/>
              <a:ext cx="756920" cy="1552575"/>
            </a:xfrm>
            <a:custGeom>
              <a:avLst/>
              <a:gdLst/>
              <a:ahLst/>
              <a:cxnLst/>
              <a:rect l="l" t="t" r="r" b="b"/>
              <a:pathLst>
                <a:path w="756920" h="1552575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w="756920" h="1552575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w="756920" h="1552575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w="756920" h="1552575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w="756920" h="1552575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w="756920" h="1552575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w="756920" h="1552575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w="756920" h="1552575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w="756920" h="1552575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w="756920" h="1552575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w="756920" h="1552575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w="756920" h="1552575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w="756920" h="1552575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w="756920" h="1552575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w="756920" h="1552575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w="756920" h="1552575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w="756920" h="1552575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w="756920" h="1552575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w="756920" h="1552575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w="756920" h="1552575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w="756920" h="1552575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w="756920" h="1552575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w="756920" h="1552575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w="756920" h="1552575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w="756920" h="1552575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w="756920" h="1552575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w="756920" h="1552575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w="756920" h="1552575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w="756920" h="1552575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w="756920" h="1552575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w="756920" h="1552575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w="756920" h="1552575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w="756920" h="1552575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w="756920" h="1552575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2"/>
                  </a:lnTo>
                  <a:lnTo>
                    <a:pt x="20145" y="2587"/>
                  </a:lnTo>
                  <a:lnTo>
                    <a:pt x="33019" y="0"/>
                  </a:lnTo>
                  <a:lnTo>
                    <a:pt x="896619" y="0"/>
                  </a:lnTo>
                  <a:lnTo>
                    <a:pt x="909494" y="2587"/>
                  </a:lnTo>
                  <a:lnTo>
                    <a:pt x="919988" y="9652"/>
                  </a:lnTo>
                  <a:lnTo>
                    <a:pt x="927052" y="20145"/>
                  </a:lnTo>
                  <a:lnTo>
                    <a:pt x="929639" y="33020"/>
                  </a:lnTo>
                  <a:lnTo>
                    <a:pt x="929639" y="165100"/>
                  </a:lnTo>
                  <a:lnTo>
                    <a:pt x="927052" y="177974"/>
                  </a:lnTo>
                  <a:lnTo>
                    <a:pt x="919987" y="188468"/>
                  </a:lnTo>
                  <a:lnTo>
                    <a:pt x="909494" y="195532"/>
                  </a:lnTo>
                  <a:lnTo>
                    <a:pt x="896619" y="198120"/>
                  </a:lnTo>
                  <a:lnTo>
                    <a:pt x="33019" y="198120"/>
                  </a:lnTo>
                  <a:lnTo>
                    <a:pt x="20145" y="195532"/>
                  </a:lnTo>
                  <a:lnTo>
                    <a:pt x="9651" y="188468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2716" y="2183891"/>
              <a:ext cx="4360545" cy="748665"/>
            </a:xfrm>
            <a:custGeom>
              <a:avLst/>
              <a:gdLst/>
              <a:ahLst/>
              <a:cxnLst/>
              <a:rect l="l" t="t" r="r" b="b"/>
              <a:pathLst>
                <a:path w="4360545" h="748664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w="4360545" h="748664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w="4360545" h="748664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w="4360545" h="7486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4360545" h="7486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4360545" h="7486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4360545" h="7486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4360545" h="7486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4360545" h="748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4360545" h="748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4360545" h="748664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w="4360545" h="748664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w="4360545" h="748664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w="4360545" h="748664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w="4360545" h="748664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w="4360545" h="748664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w="4360545" h="748664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w="4360545" h="748664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w="4360545" h="748664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w="4360545" h="748664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w="4360545" h="748664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w="4360545" h="748664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1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187" y="1667255"/>
              <a:ext cx="257556" cy="2575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8291" y="3339083"/>
              <a:ext cx="513587" cy="17068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197094" y="5295138"/>
            <a:ext cx="908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D5F5"/>
                </a:solidFill>
                <a:latin typeface="Arial"/>
                <a:cs typeface="Arial"/>
              </a:rPr>
              <a:t>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65420" y="516661"/>
            <a:ext cx="399478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150" dirty="0">
                <a:solidFill>
                  <a:srgbClr val="FF33CC"/>
                </a:solidFill>
                <a:latin typeface="Arial"/>
                <a:cs typeface="Arial"/>
              </a:rPr>
              <a:t>voting</a:t>
            </a:r>
            <a:r>
              <a:rPr sz="4400" spc="-175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145" dirty="0">
                <a:solidFill>
                  <a:srgbClr val="FF33CC"/>
                </a:solidFill>
                <a:latin typeface="Arial"/>
                <a:cs typeface="Arial"/>
              </a:rPr>
              <a:t>application</a:t>
            </a:r>
            <a:endParaRPr sz="4400">
              <a:latin typeface="Arial"/>
              <a:cs typeface="Arial"/>
            </a:endParaRPr>
          </a:p>
          <a:p>
            <a:pPr marL="1003935" algn="ctr">
              <a:lnSpc>
                <a:spcPct val="100000"/>
              </a:lnSpc>
              <a:spcBef>
                <a:spcPts val="2485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2381250">
              <a:lnSpc>
                <a:spcPct val="10000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NodeJS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1002665"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  <a:p>
            <a:pPr marL="2339975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PostgreSQL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335" dirty="0">
                <a:solidFill>
                  <a:srgbClr val="FF33CC"/>
                </a:solidFill>
                <a:latin typeface="Arial"/>
                <a:cs typeface="Arial"/>
              </a:rPr>
              <a:t>Sample</a:t>
            </a:r>
            <a:r>
              <a:rPr sz="4400" spc="-22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155" dirty="0">
                <a:solidFill>
                  <a:srgbClr val="FF33CC"/>
                </a:solidFill>
                <a:latin typeface="Arial"/>
                <a:cs typeface="Arial"/>
              </a:rPr>
              <a:t>application</a:t>
            </a:r>
            <a:r>
              <a:rPr sz="4400" spc="-22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4400" spc="-320" dirty="0">
                <a:solidFill>
                  <a:srgbClr val="FF33CC"/>
                </a:solidFill>
                <a:latin typeface="Arial"/>
                <a:cs typeface="Arial"/>
              </a:rPr>
              <a:t>–</a:t>
            </a:r>
            <a:endParaRPr sz="4400">
              <a:latin typeface="Arial"/>
              <a:cs typeface="Arial"/>
            </a:endParaRPr>
          </a:p>
          <a:p>
            <a:pPr marL="1335405" algn="ctr">
              <a:lnSpc>
                <a:spcPct val="100000"/>
              </a:lnSpc>
              <a:spcBef>
                <a:spcPts val="2485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  <a:p>
            <a:pPr marL="1363345" algn="ctr">
              <a:lnSpc>
                <a:spcPts val="137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Arial"/>
                <a:cs typeface="Arial"/>
              </a:rPr>
              <a:t>python</a:t>
            </a:r>
            <a:endParaRPr sz="1200">
              <a:latin typeface="Arial"/>
              <a:cs typeface="Arial"/>
            </a:endParaRPr>
          </a:p>
          <a:p>
            <a:pPr marL="1337945" algn="ctr">
              <a:lnSpc>
                <a:spcPts val="2090"/>
              </a:lnSpc>
            </a:pPr>
            <a:r>
              <a:rPr sz="1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336040" algn="ctr">
              <a:lnSpc>
                <a:spcPct val="100000"/>
              </a:lnSpc>
              <a:spcBef>
                <a:spcPts val="5"/>
              </a:spcBef>
            </a:pP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69991" y="1691385"/>
            <a:ext cx="3168650" cy="3773804"/>
            <a:chOff x="5269991" y="1691385"/>
            <a:chExt cx="3168650" cy="3773804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9991" y="5349239"/>
              <a:ext cx="268224" cy="1158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4823" y="3233927"/>
              <a:ext cx="266700" cy="35813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40" y="32765"/>
                  </a:lnTo>
                  <a:lnTo>
                    <a:pt x="929640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331209" y="1677923"/>
            <a:ext cx="4522470" cy="485140"/>
            <a:chOff x="3331209" y="1677923"/>
            <a:chExt cx="4522470" cy="48514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6327" y="1677923"/>
              <a:ext cx="656844" cy="2468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55447" y="48767"/>
            <a:ext cx="10543540" cy="3604260"/>
            <a:chOff x="155447" y="48767"/>
            <a:chExt cx="10543540" cy="3604260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6295" y="48767"/>
              <a:ext cx="5282184" cy="35859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47" y="86867"/>
              <a:ext cx="5269992" cy="35661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350" dirty="0">
                <a:solidFill>
                  <a:srgbClr val="FFFFFF"/>
                </a:solidFill>
                <a:latin typeface="Arial"/>
                <a:cs typeface="Arial"/>
              </a:rPr>
              <a:t>CATS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254" dirty="0">
                <a:solidFill>
                  <a:srgbClr val="FFFFFF"/>
                </a:solidFill>
                <a:latin typeface="Arial"/>
                <a:cs typeface="Arial"/>
              </a:rPr>
              <a:t>DOGS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9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9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502522" y="3887851"/>
          <a:ext cx="2190750" cy="73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3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DOGS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8E4FC-EAD3-3D48-62CE-760B7038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" y="381000"/>
            <a:ext cx="118009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EC0C5-41FB-152D-D9D5-70F6B333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9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CD579-6327-3E45-4516-3A8A4582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1145749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5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BF3EA-2B8C-2A8F-5CB0-712B0FAB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0667"/>
            <a:ext cx="11277600" cy="59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D21D9-1365-DB31-8F28-A9E0387A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57200"/>
            <a:ext cx="1118908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E0D0D-5E03-24D5-4E86-9751E19E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85800"/>
            <a:ext cx="11277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3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C63D4-5CBB-935B-0A99-1777174D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3400"/>
            <a:ext cx="1049655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5AA65-0673-92E4-B4B3-6BD0F516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10515600" cy="58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5BE19-D230-174D-72B2-62FB87AE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10820400" cy="59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EA437-C9B8-B8A0-BF4A-09189E2C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9339"/>
            <a:ext cx="10744200" cy="63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59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1F5CD-979B-81A8-049E-174F5808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0072"/>
            <a:ext cx="10919461" cy="66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07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060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15" dirty="0"/>
              <a:t> </a:t>
            </a:r>
            <a:r>
              <a:rPr spc="-275" dirty="0"/>
              <a:t>compose</a:t>
            </a:r>
            <a:r>
              <a:rPr spc="-210" dirty="0"/>
              <a:t> </a:t>
            </a:r>
            <a:r>
              <a:rPr spc="-125" dirty="0"/>
              <a:t>-</a:t>
            </a:r>
            <a:r>
              <a:rPr spc="-204" dirty="0"/>
              <a:t> </a:t>
            </a:r>
            <a:r>
              <a:rPr spc="-50" dirty="0"/>
              <a:t>build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027098"/>
            <a:ext cx="3912235" cy="5469890"/>
            <a:chOff x="1207008" y="1004303"/>
            <a:chExt cx="3912235" cy="5469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248" y="1365504"/>
              <a:ext cx="3896867" cy="5108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08" y="1356360"/>
              <a:ext cx="2592324" cy="4754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1684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5180" y="1450021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400">
              <a:latin typeface="Monaco"/>
              <a:cs typeface="Monaco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postgres:9.4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753" y="2516516"/>
            <a:ext cx="169798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voting-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180" y="2943795"/>
            <a:ext cx="169862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5000:80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753" y="3797235"/>
            <a:ext cx="130492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result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180" y="4224209"/>
            <a:ext cx="169862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5001:80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worker: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753" y="5077648"/>
            <a:ext cx="130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worker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1946" y="5504419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47032" y="1027098"/>
            <a:ext cx="2306320" cy="490855"/>
            <a:chOff x="5501640" y="1004303"/>
            <a:chExt cx="2306320" cy="4908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880" y="1013472"/>
              <a:ext cx="2290572" cy="4815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1640" y="1004303"/>
              <a:ext cx="2100071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316" y="1053084"/>
              <a:ext cx="2176780" cy="368935"/>
            </a:xfrm>
            <a:custGeom>
              <a:avLst/>
              <a:gdLst/>
              <a:ahLst/>
              <a:cxnLst/>
              <a:rect l="l" t="t" r="r" b="b"/>
              <a:pathLst>
                <a:path w="2176779" h="368934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5180" y="1097291"/>
            <a:ext cx="6092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9110" algn="l"/>
              </a:tabLst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	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47032" y="1379155"/>
            <a:ext cx="3912235" cy="5118100"/>
            <a:chOff x="5501640" y="1356360"/>
            <a:chExt cx="3912235" cy="51181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880" y="1365504"/>
              <a:ext cx="3896868" cy="5108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1640" y="1356360"/>
              <a:ext cx="2592323" cy="47548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316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01718" y="1450021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400">
              <a:latin typeface="Monaco"/>
              <a:cs typeface="Monaco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postgres:9.4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94909" y="2516516"/>
            <a:ext cx="1304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./vote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01718" y="2943795"/>
            <a:ext cx="1697989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5000:80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94909" y="3797235"/>
            <a:ext cx="15011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./result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ports: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1718" y="4224209"/>
            <a:ext cx="169798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5001:80</a:t>
            </a:r>
            <a:endParaRPr sz="1400">
              <a:latin typeface="Monaco"/>
              <a:cs typeface="Monaco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-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worker: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4909" y="5077648"/>
            <a:ext cx="15011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build:</a:t>
            </a:r>
            <a:r>
              <a:rPr sz="14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./worker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links: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8101" y="5504419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db</a:t>
            </a:r>
            <a:endParaRPr sz="1400">
              <a:latin typeface="Monaco"/>
              <a:cs typeface="Monaco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2503" y="2514534"/>
            <a:ext cx="7138670" cy="317500"/>
            <a:chOff x="1277111" y="2491739"/>
            <a:chExt cx="7138670" cy="317500"/>
          </a:xfrm>
        </p:grpSpPr>
        <p:sp>
          <p:nvSpPr>
            <p:cNvPr id="35" name="object 35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22503" y="3765739"/>
            <a:ext cx="7138670" cy="317500"/>
            <a:chOff x="1277111" y="3742944"/>
            <a:chExt cx="7138670" cy="317500"/>
          </a:xfrm>
        </p:grpSpPr>
        <p:sp>
          <p:nvSpPr>
            <p:cNvPr id="38" name="object 38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22503" y="5120574"/>
            <a:ext cx="7138670" cy="234950"/>
            <a:chOff x="1277111" y="5097779"/>
            <a:chExt cx="7138670" cy="234950"/>
          </a:xfrm>
        </p:grpSpPr>
        <p:sp>
          <p:nvSpPr>
            <p:cNvPr id="41" name="object 41"/>
            <p:cNvSpPr/>
            <p:nvPr/>
          </p:nvSpPr>
          <p:spPr>
            <a:xfrm>
              <a:off x="1281683" y="5102351"/>
              <a:ext cx="7129780" cy="226060"/>
            </a:xfrm>
            <a:custGeom>
              <a:avLst/>
              <a:gdLst/>
              <a:ahLst/>
              <a:cxnLst/>
              <a:rect l="l" t="t" r="r" b="b"/>
              <a:pathLst>
                <a:path w="7129780" h="226060">
                  <a:moveTo>
                    <a:pt x="7129272" y="0"/>
                  </a:moveTo>
                  <a:lnTo>
                    <a:pt x="0" y="0"/>
                  </a:lnTo>
                  <a:lnTo>
                    <a:pt x="0" y="225552"/>
                  </a:lnTo>
                  <a:lnTo>
                    <a:pt x="7129272" y="225552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1683" y="5102351"/>
              <a:ext cx="7129780" cy="226060"/>
            </a:xfrm>
            <a:custGeom>
              <a:avLst/>
              <a:gdLst/>
              <a:ahLst/>
              <a:cxnLst/>
              <a:rect l="l" t="t" r="r" b="b"/>
              <a:pathLst>
                <a:path w="7129780" h="226060">
                  <a:moveTo>
                    <a:pt x="0" y="225552"/>
                  </a:moveTo>
                  <a:lnTo>
                    <a:pt x="7129272" y="225552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22555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6AC2645-967D-D62E-11F7-5104630B26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270" y="2209800"/>
            <a:ext cx="3756351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C351-B356-134D-5D1D-689238D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DAEC006-646F-9C62-E91C-D6974423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9270"/>
            <a:ext cx="10896600" cy="619610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20" dirty="0"/>
              <a:t> </a:t>
            </a:r>
            <a:r>
              <a:rPr spc="-285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7196328" y="1985772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75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9756" y="1952244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10"/>
              </a:spcBef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89978" y="3578097"/>
            <a:ext cx="1562735" cy="1137920"/>
            <a:chOff x="7189978" y="3578097"/>
            <a:chExt cx="1562735" cy="1137920"/>
          </a:xfrm>
        </p:grpSpPr>
        <p:sp>
          <p:nvSpPr>
            <p:cNvPr id="8" name="object 8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2423" y="3603497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33406" y="3544570"/>
            <a:ext cx="1562735" cy="1137920"/>
            <a:chOff x="10233406" y="3544570"/>
            <a:chExt cx="1562735" cy="1137920"/>
          </a:xfrm>
        </p:grpSpPr>
        <p:sp>
          <p:nvSpPr>
            <p:cNvPr id="12" name="object 12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43311" y="3569970"/>
            <a:ext cx="1540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88323" y="5073396"/>
            <a:ext cx="1551940" cy="1125220"/>
          </a:xfrm>
          <a:custGeom>
            <a:avLst/>
            <a:gdLst/>
            <a:ahLst/>
            <a:cxnLst/>
            <a:rect l="l" t="t" r="r" b="b"/>
            <a:pathLst>
              <a:path w="1551940" h="112522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3423" y="1569013"/>
            <a:ext cx="3749040" cy="4509135"/>
            <a:chOff x="7583423" y="1569013"/>
            <a:chExt cx="3749040" cy="4509135"/>
          </a:xfrm>
        </p:grpSpPr>
        <p:sp>
          <p:nvSpPr>
            <p:cNvPr id="18" name="object 18"/>
            <p:cNvSpPr/>
            <p:nvPr/>
          </p:nvSpPr>
          <p:spPr>
            <a:xfrm>
              <a:off x="7932420" y="3076955"/>
              <a:ext cx="3119755" cy="2002789"/>
            </a:xfrm>
            <a:custGeom>
              <a:avLst/>
              <a:gdLst/>
              <a:ahLst/>
              <a:cxnLst/>
              <a:rect l="l" t="t" r="r" b="b"/>
              <a:pathLst>
                <a:path w="3119754" h="2002789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w="3119754" h="2002789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w="3119754" h="2002789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w="3119754" h="2002789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w="3119754" h="2002789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w="3119754" h="2002789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w="3119754" h="2002789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w="3119754" h="2002789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w="3119754" h="2002789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w="3119754" h="2002789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w="3119754" h="2002789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w="3119754" h="2002789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w="3119754" h="2002789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w="3119754" h="2002789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w="3119754" h="2002789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w="3119754" h="2002789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w="3119754" h="2002789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w="3119754" h="2002789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w="3119754" h="2002789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w="3119754" h="2002789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w="3119754" h="2002789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w="3119754" h="2002789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w="3119754" h="2002789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w="3119754" h="2002789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w="3119754" h="2002789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w="3119754" h="2002789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w="3119754" h="2002789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w="3119754" h="2002789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w="3119754" h="2002789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w="3119754" h="2002789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w="3119754" h="2002789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w="3119754" h="2002789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w="3119754" h="2002789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w="3119754" h="2002789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w="3119754" h="2002789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w="3119754" h="2002789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w="3119754" h="2002789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w="3119754" h="2002789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w="3119754" h="2002789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w="3119754" h="2002789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w="3119754" h="2002789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w="3119754" h="2002789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w="3119754" h="2002789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423" y="2350731"/>
              <a:ext cx="716279" cy="6774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9" y="2350007"/>
              <a:ext cx="641603" cy="6400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2379" y="3926547"/>
              <a:ext cx="716279" cy="6774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79" y="4087367"/>
              <a:ext cx="504444" cy="4297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3917403"/>
              <a:ext cx="716279" cy="6774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2863" y="3934967"/>
              <a:ext cx="505968" cy="6781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2306535"/>
              <a:ext cx="716279" cy="6774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2383" y="2167127"/>
              <a:ext cx="637031" cy="7330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7423" y="5400256"/>
              <a:ext cx="716279" cy="6774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39" y="5570220"/>
              <a:ext cx="617220" cy="2682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w="1278254" h="739775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w="1278254" h="739775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w="1278254" h="739775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w="1278254" h="739775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w="1278254" h="739775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w="1278254" h="739775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w="1278254" h="739775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w="1278254" h="739775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w="1278254" h="739775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w="1278254" h="739775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w="1278254" h="739775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front-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49592" y="3739191"/>
            <a:ext cx="1290955" cy="753745"/>
            <a:chOff x="8849592" y="3739191"/>
            <a:chExt cx="1290955" cy="753745"/>
          </a:xfrm>
        </p:grpSpPr>
        <p:sp>
          <p:nvSpPr>
            <p:cNvPr id="33" name="object 33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w="1278254" h="741045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w="1278254" h="741045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w="1278254" h="741045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w="1278254" h="741045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w="1278254" h="741045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w="1278254" h="741045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w="1278254" h="741045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w="1278254" h="741045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w="1278254" h="741045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w="1278254" h="741045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w="1278254" h="741045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56804" y="2296667"/>
            <a:ext cx="3072765" cy="2792095"/>
            <a:chOff x="7956804" y="2296667"/>
            <a:chExt cx="3072765" cy="2792095"/>
          </a:xfrm>
        </p:grpSpPr>
        <p:sp>
          <p:nvSpPr>
            <p:cNvPr id="37" name="object 37"/>
            <p:cNvSpPr/>
            <p:nvPr/>
          </p:nvSpPr>
          <p:spPr>
            <a:xfrm>
              <a:off x="8746998" y="2311145"/>
              <a:ext cx="1493520" cy="237490"/>
            </a:xfrm>
            <a:custGeom>
              <a:avLst/>
              <a:gdLst/>
              <a:ahLst/>
              <a:cxnLst/>
              <a:rect l="l" t="t" r="r" b="b"/>
              <a:pathLst>
                <a:path w="1493520" h="237489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w="1493520" h="237489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ln w="28956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6998" y="2515361"/>
              <a:ext cx="1493520" cy="1271905"/>
            </a:xfrm>
            <a:custGeom>
              <a:avLst/>
              <a:gdLst/>
              <a:ahLst/>
              <a:cxnLst/>
              <a:rect l="l" t="t" r="r" b="b"/>
              <a:pathLst>
                <a:path w="1493520" h="1271904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w="1493520" h="1271904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33838" y="3323081"/>
              <a:ext cx="881380" cy="790575"/>
            </a:xfrm>
            <a:custGeom>
              <a:avLst/>
              <a:gdLst/>
              <a:ahLst/>
              <a:cxnLst/>
              <a:rect l="l" t="t" r="r" b="b"/>
              <a:pathLst>
                <a:path w="881379" h="790575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1282" y="3356609"/>
              <a:ext cx="890269" cy="757555"/>
            </a:xfrm>
            <a:custGeom>
              <a:avLst/>
              <a:gdLst/>
              <a:ahLst/>
              <a:cxnLst/>
              <a:rect l="l" t="t" r="r" b="b"/>
              <a:pathLst>
                <a:path w="890270" h="757554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ln w="28955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4802" y="4482845"/>
              <a:ext cx="31750" cy="591185"/>
            </a:xfrm>
            <a:custGeom>
              <a:avLst/>
              <a:gdLst/>
              <a:ahLst/>
              <a:cxnLst/>
              <a:rect l="l" t="t" r="r" b="b"/>
              <a:pathLst>
                <a:path w="31750" h="591185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ln w="28956">
              <a:solidFill>
                <a:srgbClr val="EFEF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8843" y="534923"/>
            <a:ext cx="914400" cy="91440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225296" y="975347"/>
            <a:ext cx="2304415" cy="488315"/>
            <a:chOff x="1225296" y="975347"/>
            <a:chExt cx="2304415" cy="48831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536" y="984542"/>
              <a:ext cx="2289048" cy="4190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296" y="97534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compose.yml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0536" y="1335024"/>
            <a:ext cx="3148965" cy="5253355"/>
            <a:chOff x="1240536" y="1335024"/>
            <a:chExt cx="3148965" cy="525335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536" y="1336548"/>
              <a:ext cx="3148584" cy="5251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6" y="1335024"/>
              <a:ext cx="2689860" cy="37871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99972" y="1376172"/>
              <a:ext cx="3034665" cy="5139055"/>
            </a:xfrm>
            <a:custGeom>
              <a:avLst/>
              <a:gdLst/>
              <a:ahLst/>
              <a:cxnLst/>
              <a:rect l="l" t="t" r="r" b="b"/>
              <a:pathLst>
                <a:path w="3034665" h="513905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db: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774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version:</a:t>
            </a: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2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services:</a:t>
            </a:r>
            <a:endParaRPr sz="1200">
              <a:latin typeface="Monaco"/>
              <a:cs typeface="Monaco"/>
            </a:endParaRPr>
          </a:p>
          <a:p>
            <a:pPr marL="457200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redis:</a:t>
            </a:r>
            <a:endParaRPr sz="1200">
              <a:latin typeface="Monaco"/>
              <a:cs typeface="Monaco"/>
            </a:endParaRPr>
          </a:p>
          <a:p>
            <a:pPr marL="791845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45" dirty="0">
                <a:solidFill>
                  <a:srgbClr val="D9D9D9"/>
                </a:solidFill>
                <a:latin typeface="Monaco"/>
                <a:cs typeface="Monaco"/>
              </a:rPr>
              <a:t>redis</a:t>
            </a:r>
            <a:endParaRPr sz="120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700">
              <a:latin typeface="Monaco"/>
              <a:cs typeface="Monaco"/>
            </a:endParaRPr>
          </a:p>
          <a:p>
            <a:pPr marL="828675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15415" indent="-183515">
              <a:lnSpc>
                <a:spcPct val="100000"/>
              </a:lnSpc>
              <a:spcBef>
                <a:spcPts val="795"/>
              </a:spcBef>
              <a:buChar char="-"/>
              <a:tabLst>
                <a:tab pos="141605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435"/>
              </a:lnSpc>
              <a:spcBef>
                <a:spcPts val="695"/>
              </a:spcBef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postgres:9.4</a:t>
            </a:r>
            <a:endParaRPr sz="1200">
              <a:latin typeface="Monaco"/>
              <a:cs typeface="Monaco"/>
            </a:endParaRPr>
          </a:p>
          <a:p>
            <a:pPr marL="844550">
              <a:lnSpc>
                <a:spcPts val="1435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3190" indent="-183515">
              <a:lnSpc>
                <a:spcPct val="100000"/>
              </a:lnSpc>
              <a:spcBef>
                <a:spcPts val="420"/>
              </a:spcBef>
              <a:buChar char="-"/>
              <a:tabLst>
                <a:tab pos="139382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55"/>
              </a:spcBef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vote:</a:t>
            </a:r>
            <a:endParaRPr sz="1200">
              <a:latin typeface="Monaco"/>
              <a:cs typeface="Monaco"/>
            </a:endParaRPr>
          </a:p>
          <a:p>
            <a:pPr marL="829944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voting-</a:t>
            </a:r>
            <a:r>
              <a:rPr sz="12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200">
              <a:latin typeface="Monaco"/>
              <a:cs typeface="Monaco"/>
            </a:endParaRPr>
          </a:p>
          <a:p>
            <a:pPr marL="832485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84300" indent="-185420">
              <a:lnSpc>
                <a:spcPct val="100000"/>
              </a:lnSpc>
              <a:spcBef>
                <a:spcPts val="405"/>
              </a:spcBef>
              <a:buChar char="-"/>
              <a:tabLst>
                <a:tab pos="138493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8112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81760" algn="l"/>
              </a:tabLst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355"/>
              </a:spcBef>
            </a:pP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result:</a:t>
            </a:r>
            <a:endParaRPr sz="1200">
              <a:latin typeface="Monaco"/>
              <a:cs typeface="Monaco"/>
            </a:endParaRPr>
          </a:p>
          <a:p>
            <a:pPr marL="829944">
              <a:lnSpc>
                <a:spcPct val="100000"/>
              </a:lnSpc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image:</a:t>
            </a:r>
            <a:r>
              <a:rPr sz="12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result</a:t>
            </a:r>
            <a:endParaRPr sz="1200">
              <a:latin typeface="Monaco"/>
              <a:cs typeface="Monaco"/>
            </a:endParaRPr>
          </a:p>
          <a:p>
            <a:pPr marL="843915">
              <a:lnSpc>
                <a:spcPct val="100000"/>
              </a:lnSpc>
              <a:spcBef>
                <a:spcPts val="3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5730" indent="-185420">
              <a:lnSpc>
                <a:spcPct val="100000"/>
              </a:lnSpc>
              <a:spcBef>
                <a:spcPts val="409"/>
              </a:spcBef>
              <a:buChar char="-"/>
              <a:tabLst>
                <a:tab pos="139636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9255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9319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365760" marR="1145540" indent="1270">
              <a:lnSpc>
                <a:spcPct val="128299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CDEE9-060E-2410-F2A7-FA81A82F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99387"/>
            <a:ext cx="4572000" cy="5646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02F4A-51AD-3DC0-D720-72834FBB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25766"/>
            <a:ext cx="3581400" cy="56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1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A6EE4-8E76-19E5-82FF-7E61637C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82" y="1984513"/>
            <a:ext cx="6224859" cy="243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C980F-0789-A315-8407-0800DF2C8816}"/>
              </a:ext>
            </a:extLst>
          </p:cNvPr>
          <p:cNvSpPr txBox="1"/>
          <p:nvPr/>
        </p:nvSpPr>
        <p:spPr>
          <a:xfrm>
            <a:off x="7772400" y="121920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C9D1D9"/>
                </a:solidFill>
                <a:effectLst/>
                <a:latin typeface="-apple-system"/>
              </a:rPr>
              <a:t>redis.sh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6B363-9865-C736-ACAD-C279372F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9" y="1981200"/>
            <a:ext cx="5107641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947DC-0FA7-CB59-B320-AD32E437A533}"/>
              </a:ext>
            </a:extLst>
          </p:cNvPr>
          <p:cNvSpPr txBox="1"/>
          <p:nvPr/>
        </p:nvSpPr>
        <p:spPr>
          <a:xfrm>
            <a:off x="1981200" y="1415534"/>
            <a:ext cx="21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C9D1D9"/>
                </a:solidFill>
                <a:effectLst/>
                <a:latin typeface="-apple-system"/>
              </a:rPr>
              <a:t>postgres.sh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720955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F1EE2-C60F-09C2-6193-A067AFCF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7914"/>
            <a:ext cx="7772400" cy="63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2E349-07D1-B185-B12A-D38D5E54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38" y="952500"/>
            <a:ext cx="962632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842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How</a:t>
            </a:r>
            <a:r>
              <a:rPr spc="-200" dirty="0"/>
              <a:t> </a:t>
            </a:r>
            <a:r>
              <a:rPr dirty="0"/>
              <a:t>to</a:t>
            </a:r>
            <a:r>
              <a:rPr spc="-210" dirty="0"/>
              <a:t> </a:t>
            </a:r>
            <a:r>
              <a:rPr spc="-204" dirty="0"/>
              <a:t>create</a:t>
            </a:r>
            <a:r>
              <a:rPr spc="-210" dirty="0"/>
              <a:t> </a:t>
            </a:r>
            <a:r>
              <a:rPr spc="-270" dirty="0"/>
              <a:t>my</a:t>
            </a:r>
            <a:r>
              <a:rPr spc="-210" dirty="0"/>
              <a:t> </a:t>
            </a:r>
            <a:r>
              <a:rPr spc="-170" dirty="0"/>
              <a:t>own</a:t>
            </a:r>
            <a:r>
              <a:rPr spc="-215" dirty="0"/>
              <a:t> </a:t>
            </a:r>
            <a:r>
              <a:rPr spc="-300" dirty="0"/>
              <a:t>image?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26236" y="1100315"/>
            <a:ext cx="2304415" cy="490855"/>
            <a:chOff x="1126236" y="1100315"/>
            <a:chExt cx="2304415" cy="49085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476" y="1107973"/>
              <a:ext cx="2289048" cy="4830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236" y="1100315"/>
              <a:ext cx="1312164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00912" y="1147571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6236" y="1469136"/>
            <a:ext cx="5844540" cy="3014980"/>
            <a:chOff x="1126236" y="1469136"/>
            <a:chExt cx="5844540" cy="301498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476" y="1478280"/>
              <a:ext cx="5829300" cy="30053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6236" y="1469136"/>
              <a:ext cx="5742432" cy="26212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0912" y="1517904"/>
              <a:ext cx="5715000" cy="2893060"/>
            </a:xfrm>
            <a:custGeom>
              <a:avLst/>
              <a:gdLst/>
              <a:ahLst/>
              <a:cxnLst/>
              <a:rect l="l" t="t" r="r" b="b"/>
              <a:pathLst>
                <a:path w="5715000" h="289306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1400" spc="-15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400" spc="-1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400" spc="-35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4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3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endParaRPr sz="14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</a:pP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4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1400" spc="-3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14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1400" spc="-1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75" dirty="0">
                <a:solidFill>
                  <a:srgbClr val="D9D9D9"/>
                </a:solidFill>
                <a:latin typeface="Monaco"/>
                <a:cs typeface="Monaco"/>
              </a:rPr>
              <a:t>FLASK_APP=/opt/source-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1400" spc="-4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26236" y="5233415"/>
            <a:ext cx="5843270" cy="488315"/>
            <a:chOff x="1126236" y="5233415"/>
            <a:chExt cx="5843270" cy="48831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1476" y="5242559"/>
              <a:ext cx="5827776" cy="4267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236" y="5233415"/>
              <a:ext cx="5151120" cy="4876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00911" y="5282184"/>
            <a:ext cx="571373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26236" y="5801867"/>
            <a:ext cx="4010025" cy="488315"/>
            <a:chOff x="1126236" y="5801867"/>
            <a:chExt cx="4010025" cy="48831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1476" y="5811011"/>
              <a:ext cx="3994404" cy="420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6236" y="5801867"/>
              <a:ext cx="3674364" cy="48769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00911" y="5850635"/>
            <a:ext cx="38804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55" dirty="0">
                <a:solidFill>
                  <a:srgbClr val="D9D9D9"/>
                </a:solidFill>
                <a:latin typeface="Monaco"/>
                <a:cs typeface="Monaco"/>
              </a:rPr>
              <a:t>push</a:t>
            </a:r>
            <a:r>
              <a:rPr sz="1400" spc="-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868140" y="5780217"/>
            <a:ext cx="1649730" cy="696595"/>
            <a:chOff x="8868140" y="5780217"/>
            <a:chExt cx="1649730" cy="696595"/>
          </a:xfrm>
        </p:grpSpPr>
        <p:sp>
          <p:nvSpPr>
            <p:cNvPr id="40" name="object 40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w="1637665" h="68389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w="1637665" h="68389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w="1637665" h="68389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w="1637665" h="68389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w="1637665" h="68389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w="1637665" h="68389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w="1637665" h="68389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  <a:path w="1637665" h="683895">
                  <a:moveTo>
                    <a:pt x="1102756" y="59864"/>
                  </a:moveTo>
                  <a:lnTo>
                    <a:pt x="1108535" y="53063"/>
                  </a:lnTo>
                  <a:lnTo>
                    <a:pt x="1115171" y="46524"/>
                  </a:lnTo>
                  <a:lnTo>
                    <a:pt x="1122616" y="40274"/>
                  </a:lnTo>
                  <a:lnTo>
                    <a:pt x="1130823" y="34337"/>
                  </a:lnTo>
                </a:path>
                <a:path w="1637665" h="683895">
                  <a:moveTo>
                    <a:pt x="839739" y="72031"/>
                  </a:moveTo>
                  <a:lnTo>
                    <a:pt x="842238" y="66354"/>
                  </a:lnTo>
                  <a:lnTo>
                    <a:pt x="845343" y="60782"/>
                  </a:lnTo>
                  <a:lnTo>
                    <a:pt x="849044" y="55329"/>
                  </a:lnTo>
                  <a:lnTo>
                    <a:pt x="853328" y="50009"/>
                  </a:lnTo>
                </a:path>
                <a:path w="1637665" h="683895">
                  <a:moveTo>
                    <a:pt x="531002" y="79511"/>
                  </a:moveTo>
                  <a:lnTo>
                    <a:pt x="544113" y="84202"/>
                  </a:lnTo>
                  <a:lnTo>
                    <a:pt x="556736" y="89333"/>
                  </a:lnTo>
                  <a:lnTo>
                    <a:pt x="568811" y="94890"/>
                  </a:lnTo>
                  <a:lnTo>
                    <a:pt x="580278" y="100860"/>
                  </a:lnTo>
                </a:path>
                <a:path w="1637665" h="683895">
                  <a:moveTo>
                    <a:pt x="156479" y="247354"/>
                  </a:moveTo>
                  <a:lnTo>
                    <a:pt x="152669" y="240014"/>
                  </a:lnTo>
                  <a:lnTo>
                    <a:pt x="149748" y="232495"/>
                  </a:lnTo>
                  <a:lnTo>
                    <a:pt x="147970" y="224888"/>
                  </a:lnTo>
                </a:path>
              </a:pathLst>
            </a:custGeom>
            <a:ln w="12192">
              <a:solidFill>
                <a:srgbClr val="9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258045" y="5812332"/>
            <a:ext cx="75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Docker </a:t>
            </a:r>
            <a:r>
              <a:rPr sz="1800" spc="-120" dirty="0">
                <a:latin typeface="Arial"/>
                <a:cs typeface="Arial"/>
              </a:rPr>
              <a:t>Registry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81015" y="5964974"/>
            <a:ext cx="3507104" cy="76200"/>
          </a:xfrm>
          <a:custGeom>
            <a:avLst/>
            <a:gdLst/>
            <a:ahLst/>
            <a:cxnLst/>
            <a:rect l="l" t="t" r="r" b="b"/>
            <a:pathLst>
              <a:path w="3507104" h="76200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w="3507104" h="76200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w="3507104" h="76200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w="3507104" h="76200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38059" y="1600200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38059" y="2101595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38059" y="2602992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/opt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8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8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19" y="955535"/>
            <a:ext cx="2304415" cy="490855"/>
            <a:chOff x="1112519" y="955535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59" y="964704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19" y="955535"/>
              <a:ext cx="1312164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7195" y="1004315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65936" y="10264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760" y="1278648"/>
            <a:ext cx="7094220" cy="774700"/>
            <a:chOff x="1127760" y="1278648"/>
            <a:chExt cx="7094220" cy="7747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0" y="1278648"/>
              <a:ext cx="7094220" cy="774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7196" y="1318259"/>
              <a:ext cx="6979920" cy="661670"/>
            </a:xfrm>
            <a:custGeom>
              <a:avLst/>
              <a:gdLst/>
              <a:ahLst/>
              <a:cxnLst/>
              <a:rect l="l" t="t" r="r" b="b"/>
              <a:pathLst>
                <a:path w="6979920" h="661669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7196" y="1377695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7352" y="1377695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7196" y="1380743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283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Dockerfile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112519" y="2417051"/>
            <a:ext cx="2304415" cy="488315"/>
            <a:chOff x="1112519" y="2417051"/>
            <a:chExt cx="2304415" cy="48831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759" y="2424633"/>
              <a:ext cx="2289048" cy="420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519" y="2417051"/>
              <a:ext cx="1312164" cy="487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7195" y="2464308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85660" y="2746235"/>
            <a:ext cx="8100059" cy="3695700"/>
            <a:chOff x="1066800" y="2724911"/>
            <a:chExt cx="8100059" cy="369570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60" y="2756915"/>
              <a:ext cx="7876032" cy="3590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800" y="2724911"/>
              <a:ext cx="8100059" cy="3695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87195" y="2796539"/>
              <a:ext cx="7762240" cy="3477895"/>
            </a:xfrm>
            <a:custGeom>
              <a:avLst/>
              <a:gdLst/>
              <a:ahLst/>
              <a:cxnLst/>
              <a:rect l="l" t="t" r="r" b="b"/>
              <a:pathLst>
                <a:path w="7762240" h="3477895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2000" spc="-21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9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9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2000" dirty="0">
              <a:latin typeface="Monaco"/>
              <a:cs typeface="Monac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5936" y="4338954"/>
            <a:ext cx="445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2892" y="4426823"/>
            <a:ext cx="2841625" cy="283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10"/>
              </a:lnSpc>
            </a:pP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2000" spc="-20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5936" y="4643754"/>
            <a:ext cx="3798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2000" spc="-1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0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2000" spc="-18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2000" spc="-55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2000">
              <a:latin typeface="Monaco"/>
              <a:cs typeface="Monac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3985" y="5355107"/>
            <a:ext cx="759205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2000" spc="-16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2000" spc="-1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2000" spc="-20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2000" dirty="0">
              <a:latin typeface="Monaco"/>
              <a:cs typeface="Monaco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 dirty="0">
              <a:latin typeface="Monaco"/>
              <a:cs typeface="Monaco"/>
            </a:endParaRPr>
          </a:p>
          <a:p>
            <a:pPr marL="34925">
              <a:lnSpc>
                <a:spcPct val="100000"/>
              </a:lnSpc>
            </a:pPr>
            <a:r>
              <a:rPr sz="2000" spc="-11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2000" spc="-8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120" dirty="0">
                <a:solidFill>
                  <a:srgbClr val="D9D9D9"/>
                </a:solidFill>
                <a:latin typeface="Monaco"/>
                <a:cs typeface="Monaco"/>
              </a:rPr>
              <a:t>FLASK_APP=/opt/source-</a:t>
            </a:r>
            <a:r>
              <a:rPr sz="2000" spc="-11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2000" spc="-7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9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20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20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2000" dirty="0">
              <a:latin typeface="Monaco"/>
              <a:cs typeface="Monac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68653" y="2663698"/>
            <a:ext cx="10725150" cy="3644900"/>
            <a:chOff x="1168653" y="2663698"/>
            <a:chExt cx="10725150" cy="3644900"/>
          </a:xfrm>
        </p:grpSpPr>
        <p:sp>
          <p:nvSpPr>
            <p:cNvPr id="31" name="object 31"/>
            <p:cNvSpPr/>
            <p:nvPr/>
          </p:nvSpPr>
          <p:spPr>
            <a:xfrm>
              <a:off x="1175003" y="2769108"/>
              <a:ext cx="1556385" cy="3499485"/>
            </a:xfrm>
            <a:custGeom>
              <a:avLst/>
              <a:gdLst/>
              <a:ahLst/>
              <a:cxnLst/>
              <a:rect l="l" t="t" r="r" b="b"/>
              <a:pathLst>
                <a:path w="1556385" h="34994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w="1556385" h="34994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w="1556385" h="34994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w="1556385" h="34994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w="1556385" h="34994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w="1556385" h="34994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w="1556385" h="34994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0699" y="2811780"/>
              <a:ext cx="7158355" cy="3489960"/>
            </a:xfrm>
            <a:custGeom>
              <a:avLst/>
              <a:gdLst/>
              <a:ahLst/>
              <a:cxnLst/>
              <a:rect l="l" t="t" r="r" b="b"/>
              <a:pathLst>
                <a:path w="7158355" h="3489960">
                  <a:moveTo>
                    <a:pt x="124968" y="0"/>
                  </a:moveTo>
                  <a:lnTo>
                    <a:pt x="1077976" y="0"/>
                  </a:lnTo>
                  <a:lnTo>
                    <a:pt x="1100899" y="4635"/>
                  </a:lnTo>
                  <a:lnTo>
                    <a:pt x="1119632" y="17272"/>
                  </a:lnTo>
                  <a:lnTo>
                    <a:pt x="1132268" y="36004"/>
                  </a:lnTo>
                  <a:lnTo>
                    <a:pt x="1136904" y="58928"/>
                  </a:lnTo>
                  <a:lnTo>
                    <a:pt x="1136904" y="353568"/>
                  </a:lnTo>
                  <a:lnTo>
                    <a:pt x="124968" y="353568"/>
                  </a:lnTo>
                  <a:lnTo>
                    <a:pt x="124968" y="0"/>
                  </a:lnTo>
                  <a:close/>
                </a:path>
                <a:path w="7158355" h="3489960">
                  <a:moveTo>
                    <a:pt x="0" y="608076"/>
                  </a:moveTo>
                  <a:lnTo>
                    <a:pt x="2024888" y="608076"/>
                  </a:lnTo>
                  <a:lnTo>
                    <a:pt x="2045279" y="612179"/>
                  </a:lnTo>
                  <a:lnTo>
                    <a:pt x="2061908" y="623379"/>
                  </a:lnTo>
                  <a:lnTo>
                    <a:pt x="2073108" y="640008"/>
                  </a:lnTo>
                  <a:lnTo>
                    <a:pt x="2077212" y="660400"/>
                  </a:lnTo>
                  <a:lnTo>
                    <a:pt x="2077212" y="922020"/>
                  </a:lnTo>
                  <a:lnTo>
                    <a:pt x="0" y="922020"/>
                  </a:lnTo>
                  <a:lnTo>
                    <a:pt x="0" y="608076"/>
                  </a:lnTo>
                  <a:close/>
                </a:path>
                <a:path w="7158355" h="3489960">
                  <a:moveTo>
                    <a:pt x="0" y="987552"/>
                  </a:moveTo>
                  <a:lnTo>
                    <a:pt x="3138424" y="987552"/>
                  </a:lnTo>
                  <a:lnTo>
                    <a:pt x="3154816" y="990871"/>
                  </a:lnTo>
                  <a:lnTo>
                    <a:pt x="3168221" y="999918"/>
                  </a:lnTo>
                  <a:lnTo>
                    <a:pt x="3177268" y="1013323"/>
                  </a:lnTo>
                  <a:lnTo>
                    <a:pt x="3180588" y="1029716"/>
                  </a:lnTo>
                  <a:lnTo>
                    <a:pt x="3180588" y="1240536"/>
                  </a:lnTo>
                  <a:lnTo>
                    <a:pt x="0" y="1240536"/>
                  </a:lnTo>
                  <a:lnTo>
                    <a:pt x="0" y="987552"/>
                  </a:lnTo>
                  <a:close/>
                </a:path>
                <a:path w="7158355" h="3489960">
                  <a:moveTo>
                    <a:pt x="0" y="1604772"/>
                  </a:moveTo>
                  <a:lnTo>
                    <a:pt x="2817367" y="1604772"/>
                  </a:lnTo>
                  <a:lnTo>
                    <a:pt x="2836533" y="1608649"/>
                  </a:lnTo>
                  <a:lnTo>
                    <a:pt x="2852197" y="1619218"/>
                  </a:lnTo>
                  <a:lnTo>
                    <a:pt x="2862766" y="1634882"/>
                  </a:lnTo>
                  <a:lnTo>
                    <a:pt x="2866644" y="1654048"/>
                  </a:lnTo>
                  <a:lnTo>
                    <a:pt x="2866644" y="1900428"/>
                  </a:lnTo>
                  <a:lnTo>
                    <a:pt x="0" y="1900428"/>
                  </a:lnTo>
                  <a:lnTo>
                    <a:pt x="0" y="1604772"/>
                  </a:lnTo>
                  <a:close/>
                </a:path>
                <a:path w="7158355" h="3489960">
                  <a:moveTo>
                    <a:pt x="12192" y="1917192"/>
                  </a:moveTo>
                  <a:lnTo>
                    <a:pt x="3272028" y="1917192"/>
                  </a:lnTo>
                  <a:lnTo>
                    <a:pt x="3291006" y="1921025"/>
                  </a:lnTo>
                  <a:lnTo>
                    <a:pt x="3306508" y="1931479"/>
                  </a:lnTo>
                  <a:lnTo>
                    <a:pt x="3316962" y="1946981"/>
                  </a:lnTo>
                  <a:lnTo>
                    <a:pt x="3320796" y="1965960"/>
                  </a:lnTo>
                  <a:lnTo>
                    <a:pt x="3320796" y="2209800"/>
                  </a:lnTo>
                  <a:lnTo>
                    <a:pt x="12192" y="2209800"/>
                  </a:lnTo>
                  <a:lnTo>
                    <a:pt x="12192" y="1917192"/>
                  </a:lnTo>
                  <a:close/>
                </a:path>
                <a:path w="7158355" h="3489960">
                  <a:moveTo>
                    <a:pt x="155448" y="2513076"/>
                  </a:moveTo>
                  <a:lnTo>
                    <a:pt x="2960624" y="2513076"/>
                  </a:lnTo>
                  <a:lnTo>
                    <a:pt x="2983974" y="2517780"/>
                  </a:lnTo>
                  <a:lnTo>
                    <a:pt x="3003026" y="2530617"/>
                  </a:lnTo>
                  <a:lnTo>
                    <a:pt x="3015863" y="2549669"/>
                  </a:lnTo>
                  <a:lnTo>
                    <a:pt x="3020567" y="2573020"/>
                  </a:lnTo>
                  <a:lnTo>
                    <a:pt x="3020567" y="2872740"/>
                  </a:lnTo>
                  <a:lnTo>
                    <a:pt x="155448" y="2872740"/>
                  </a:lnTo>
                  <a:lnTo>
                    <a:pt x="155448" y="2513076"/>
                  </a:lnTo>
                  <a:close/>
                </a:path>
                <a:path w="7158355" h="3489960">
                  <a:moveTo>
                    <a:pt x="952500" y="3087624"/>
                  </a:moveTo>
                  <a:lnTo>
                    <a:pt x="7091172" y="3087624"/>
                  </a:lnTo>
                  <a:lnTo>
                    <a:pt x="7117294" y="3092893"/>
                  </a:lnTo>
                  <a:lnTo>
                    <a:pt x="7138606" y="3107264"/>
                  </a:lnTo>
                  <a:lnTo>
                    <a:pt x="7152965" y="3128579"/>
                  </a:lnTo>
                  <a:lnTo>
                    <a:pt x="7158228" y="3154680"/>
                  </a:lnTo>
                  <a:lnTo>
                    <a:pt x="7158228" y="3489960"/>
                  </a:lnTo>
                  <a:lnTo>
                    <a:pt x="952500" y="3489960"/>
                  </a:lnTo>
                  <a:lnTo>
                    <a:pt x="952500" y="3087624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93291" y="1416811"/>
            <a:ext cx="165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FFC000"/>
                </a:solidFill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97351" y="1379219"/>
            <a:ext cx="1384300" cy="396240"/>
          </a:xfrm>
          <a:custGeom>
            <a:avLst/>
            <a:gdLst/>
            <a:ahLst/>
            <a:cxnLst/>
            <a:rect l="l" t="t" r="r" b="b"/>
            <a:pathLst>
              <a:path w="1384300" h="396239">
                <a:moveTo>
                  <a:pt x="0" y="0"/>
                </a:moveTo>
                <a:lnTo>
                  <a:pt x="1317752" y="0"/>
                </a:lnTo>
                <a:lnTo>
                  <a:pt x="1343447" y="5193"/>
                </a:lnTo>
                <a:lnTo>
                  <a:pt x="1364440" y="19351"/>
                </a:lnTo>
                <a:lnTo>
                  <a:pt x="1378598" y="40344"/>
                </a:lnTo>
                <a:lnTo>
                  <a:pt x="1383792" y="66039"/>
                </a:lnTo>
                <a:lnTo>
                  <a:pt x="1383792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18509" y="1415922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FFC000"/>
                </a:solidFill>
                <a:latin typeface="Arial"/>
                <a:cs typeface="Arial"/>
              </a:rPr>
              <a:t>ARGUMENT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72676" y="2689682"/>
            <a:ext cx="2249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867400" y="3609621"/>
            <a:ext cx="5956933" cy="1275080"/>
            <a:chOff x="7904733" y="3459226"/>
            <a:chExt cx="3989070" cy="1275080"/>
          </a:xfrm>
        </p:grpSpPr>
        <p:sp>
          <p:nvSpPr>
            <p:cNvPr id="40" name="object 40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453498" y="4085490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04733" y="5318505"/>
            <a:ext cx="3989070" cy="431800"/>
            <a:chOff x="7904733" y="5318505"/>
            <a:chExt cx="3989070" cy="431800"/>
          </a:xfrm>
        </p:grpSpPr>
        <p:sp>
          <p:nvSpPr>
            <p:cNvPr id="44" name="object 44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772904" y="537372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955023" y="5940552"/>
            <a:ext cx="2938780" cy="431800"/>
            <a:chOff x="8955023" y="5940552"/>
            <a:chExt cx="2938780" cy="431800"/>
          </a:xfrm>
        </p:grpSpPr>
        <p:sp>
          <p:nvSpPr>
            <p:cNvPr id="48" name="object 48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096881" y="5995822"/>
            <a:ext cx="168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Layered</a:t>
            </a:r>
            <a:r>
              <a:rPr spc="-229" dirty="0"/>
              <a:t> </a:t>
            </a:r>
            <a:r>
              <a:rPr spc="-114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828" y="1284719"/>
            <a:ext cx="2304415" cy="488315"/>
            <a:chOff x="147828" y="1284719"/>
            <a:chExt cx="230441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" y="1293825"/>
              <a:ext cx="2289048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" y="1284719"/>
              <a:ext cx="1312164" cy="4876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endParaRPr sz="1400">
              <a:latin typeface="Monaco"/>
              <a:cs typeface="Monac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662683"/>
            <a:ext cx="4925695" cy="2844165"/>
            <a:chOff x="163068" y="1662683"/>
            <a:chExt cx="4925695" cy="28441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68" y="1662683"/>
              <a:ext cx="4853940" cy="2843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68" y="2103119"/>
              <a:ext cx="4925568" cy="2202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2503" y="1702307"/>
              <a:ext cx="4739640" cy="2731135"/>
            </a:xfrm>
            <a:custGeom>
              <a:avLst/>
              <a:gdLst/>
              <a:ahLst/>
              <a:cxnLst/>
              <a:rect l="l" t="t" r="r" b="b"/>
              <a:pathLst>
                <a:path w="4739640" h="2731135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FROM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5" dirty="0">
                <a:solidFill>
                  <a:srgbClr val="D9D9D9"/>
                </a:solidFill>
                <a:latin typeface="Monaco"/>
                <a:cs typeface="Monaco"/>
              </a:rPr>
              <a:t>Ubuntu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200" spc="-13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update</a:t>
            </a:r>
            <a:r>
              <a:rPr sz="12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&amp;&amp;</a:t>
            </a:r>
            <a:r>
              <a:rPr sz="12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apt-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get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Monaco"/>
                <a:cs typeface="Monaco"/>
              </a:rPr>
              <a:t>–y</a:t>
            </a:r>
            <a:r>
              <a:rPr sz="1200" spc="-12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200" spc="-12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30" dirty="0">
                <a:solidFill>
                  <a:srgbClr val="D9D9D9"/>
                </a:solidFill>
                <a:latin typeface="Monaco"/>
                <a:cs typeface="Monaco"/>
              </a:rPr>
              <a:t>python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r>
              <a:rPr sz="12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40" dirty="0">
                <a:solidFill>
                  <a:srgbClr val="D9D9D9"/>
                </a:solidFill>
                <a:latin typeface="Monaco"/>
                <a:cs typeface="Monaco"/>
              </a:rPr>
              <a:t>pip</a:t>
            </a:r>
            <a:r>
              <a:rPr sz="1200" spc="-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install</a:t>
            </a:r>
            <a:r>
              <a:rPr sz="1200" spc="-9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55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200" spc="-10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flask-</a:t>
            </a:r>
            <a:r>
              <a:rPr sz="1200" spc="-30" dirty="0">
                <a:solidFill>
                  <a:srgbClr val="D9D9D9"/>
                </a:solidFill>
                <a:latin typeface="Monaco"/>
                <a:cs typeface="Monaco"/>
              </a:rPr>
              <a:t>mysql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D9D9D9"/>
                </a:solidFill>
                <a:latin typeface="Monaco"/>
                <a:cs typeface="Monaco"/>
              </a:rPr>
              <a:t>COPY</a:t>
            </a:r>
            <a:r>
              <a:rPr sz="1200" spc="-7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dirty="0">
                <a:solidFill>
                  <a:srgbClr val="D9D9D9"/>
                </a:solidFill>
                <a:latin typeface="Monaco"/>
                <a:cs typeface="Monaco"/>
              </a:rPr>
              <a:t>.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/opt/source-</a:t>
            </a:r>
            <a:r>
              <a:rPr sz="1200" spc="-35" dirty="0">
                <a:solidFill>
                  <a:srgbClr val="D9D9D9"/>
                </a:solidFill>
                <a:latin typeface="Monaco"/>
                <a:cs typeface="Monaco"/>
              </a:rPr>
              <a:t>code</a:t>
            </a:r>
            <a:endParaRPr sz="1200">
              <a:latin typeface="Monaco"/>
              <a:cs typeface="Monac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ENTRYPOINT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 FLASK_APP=/opt/source-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code/app.py</a:t>
            </a:r>
            <a:r>
              <a:rPr sz="1200" spc="-65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Monaco"/>
                <a:cs typeface="Monaco"/>
              </a:rPr>
              <a:t>flask</a:t>
            </a:r>
            <a:r>
              <a:rPr sz="1200" spc="-7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Monaco"/>
                <a:cs typeface="Monaco"/>
              </a:rPr>
              <a:t>run</a:t>
            </a:r>
            <a:endParaRPr sz="1200">
              <a:latin typeface="Monaco"/>
              <a:cs typeface="Monac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3459" y="1357871"/>
            <a:ext cx="5844540" cy="488315"/>
            <a:chOff x="4823459" y="1357871"/>
            <a:chExt cx="5844540" cy="48831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8699" y="1365453"/>
              <a:ext cx="5829300" cy="42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3459" y="1357871"/>
              <a:ext cx="5151120" cy="48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898135" y="1405127"/>
            <a:ext cx="57150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build</a:t>
            </a:r>
            <a:r>
              <a:rPr sz="1400" spc="-114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Monaco"/>
                <a:cs typeface="Monaco"/>
              </a:rPr>
              <a:t>Dockerfile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Monaco"/>
                <a:cs typeface="Monaco"/>
              </a:rPr>
              <a:t>–t</a:t>
            </a:r>
            <a:r>
              <a:rPr sz="1400" spc="-110" dirty="0">
                <a:solidFill>
                  <a:srgbClr val="D9D9D9"/>
                </a:solidFill>
                <a:latin typeface="Monaco"/>
                <a:cs typeface="Monaco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Monaco"/>
                <a:cs typeface="Monaco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Monaco"/>
                <a:cs typeface="Monaco"/>
              </a:rPr>
              <a:t>app</a:t>
            </a:r>
            <a:endParaRPr sz="1400">
              <a:latin typeface="Monaco"/>
              <a:cs typeface="Monac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9196" y="213969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59196" y="2139695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196" y="2705100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59196" y="2705100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59196" y="314553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59196" y="3145535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59196" y="3639311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59196" y="3639311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59196" y="4093464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59196" y="4093464"/>
            <a:ext cx="5044440" cy="2794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Update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69408" y="1704594"/>
            <a:ext cx="212090" cy="2646680"/>
            <a:chOff x="5169408" y="1704594"/>
            <a:chExt cx="212090" cy="2646680"/>
          </a:xfrm>
        </p:grpSpPr>
        <p:sp>
          <p:nvSpPr>
            <p:cNvPr id="31" name="object 31"/>
            <p:cNvSpPr/>
            <p:nvPr/>
          </p:nvSpPr>
          <p:spPr>
            <a:xfrm>
              <a:off x="5275326" y="170459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3"/>
                  </a:moveTo>
                  <a:lnTo>
                    <a:pt x="0" y="1030731"/>
                  </a:lnTo>
                </a:path>
                <a:path w="1904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408" y="2132076"/>
              <a:ext cx="211836" cy="213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9408" y="2734055"/>
              <a:ext cx="211836" cy="213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188208"/>
              <a:ext cx="211836" cy="2133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683508"/>
              <a:ext cx="211836" cy="213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9408" y="4137660"/>
              <a:ext cx="211836" cy="2133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75326" y="2948177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241554"/>
                  </a:lnTo>
                </a:path>
                <a:path h="1191260">
                  <a:moveTo>
                    <a:pt x="0" y="454151"/>
                  </a:moveTo>
                  <a:lnTo>
                    <a:pt x="0" y="735965"/>
                  </a:lnTo>
                </a:path>
                <a:path h="1191260">
                  <a:moveTo>
                    <a:pt x="0" y="949452"/>
                  </a:moveTo>
                  <a:lnTo>
                    <a:pt x="0" y="1191006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02873" y="213969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306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6.3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229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89303" y="4619244"/>
            <a:ext cx="10271760" cy="1937385"/>
            <a:chOff x="1289303" y="4619244"/>
            <a:chExt cx="10271760" cy="193738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9303" y="4619244"/>
              <a:ext cx="10271760" cy="19309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987027" y="5362956"/>
              <a:ext cx="641985" cy="1187450"/>
            </a:xfrm>
            <a:custGeom>
              <a:avLst/>
              <a:gdLst/>
              <a:ahLst/>
              <a:cxnLst/>
              <a:rect l="l" t="t" r="r" b="b"/>
              <a:pathLst>
                <a:path w="641984" h="1187450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w="641984" h="1187450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85" dirty="0"/>
              <a:t>Docker</a:t>
            </a:r>
            <a:r>
              <a:rPr spc="-204" dirty="0"/>
              <a:t> </a:t>
            </a:r>
            <a:r>
              <a:rPr spc="-120" dirty="0"/>
              <a:t>build</a:t>
            </a:r>
            <a:r>
              <a:rPr spc="-200" dirty="0"/>
              <a:t> </a:t>
            </a:r>
            <a:r>
              <a:rPr spc="-10" dirty="0"/>
              <a:t>output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838200" y="1333500"/>
            <a:ext cx="7473950" cy="4262755"/>
            <a:chOff x="838200" y="1333500"/>
            <a:chExt cx="7473950" cy="426275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95" y="1333500"/>
              <a:ext cx="7463028" cy="42626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295" y="1644396"/>
              <a:ext cx="7461884" cy="3931920"/>
            </a:xfrm>
            <a:custGeom>
              <a:avLst/>
              <a:gdLst/>
              <a:ahLst/>
              <a:cxnLst/>
              <a:rect l="l" t="t" r="r" b="b"/>
              <a:pathLst>
                <a:path w="7461884" h="3931920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w="7461884" h="3931920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w="7461884" h="3931920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w="7461884" h="3931920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w="7461884" h="3931920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4957</TotalTime>
  <Words>920</Words>
  <Application>Microsoft Macintosh PowerPoint</Application>
  <PresentationFormat>Widescreen</PresentationFormat>
  <Paragraphs>323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Courier New</vt:lpstr>
      <vt:lpstr>Monaco</vt:lpstr>
      <vt:lpstr>Times New Roman</vt:lpstr>
      <vt:lpstr>udemy sans</vt:lpstr>
      <vt:lpstr>Office Theme</vt:lpstr>
      <vt:lpstr>PowerPoint Presentation</vt:lpstr>
      <vt:lpstr> Dockerfile and Docker Image</vt:lpstr>
      <vt:lpstr>PowerPoint Presentation</vt:lpstr>
      <vt:lpstr>PowerPoint Presentation</vt:lpstr>
      <vt:lpstr>PowerPoint Presentation</vt:lpstr>
      <vt:lpstr>How to create my own image?</vt:lpstr>
      <vt:lpstr>Dockerfile</vt:lpstr>
      <vt:lpstr>Layered architecture</vt:lpstr>
      <vt:lpstr>Docker build output</vt:lpstr>
      <vt:lpstr>failure</vt:lpstr>
      <vt:lpstr> Docker registry</vt:lpstr>
      <vt:lpstr>Image</vt:lpstr>
      <vt:lpstr>Image</vt:lpstr>
      <vt:lpstr>Private Registry</vt:lpstr>
      <vt:lpstr>Deploy Private Registry</vt:lpstr>
      <vt:lpstr>How to rename image with Docker tag</vt:lpstr>
      <vt:lpstr> Docker Network</vt:lpstr>
      <vt:lpstr>Default networks</vt:lpstr>
      <vt:lpstr>User-defined networks</vt:lpstr>
      <vt:lpstr>Inspect Network</vt:lpstr>
      <vt:lpstr>Embedded DNS</vt:lpstr>
      <vt:lpstr>PowerPoint Presentation</vt:lpstr>
      <vt:lpstr> Docker compose</vt:lpstr>
      <vt:lpstr>Docker compose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compose - build</vt:lpstr>
      <vt:lpstr>PowerPoint Presentation</vt:lpstr>
      <vt:lpstr>Docker compose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Tuchsanai Ploysuwan</cp:lastModifiedBy>
  <cp:revision>34</cp:revision>
  <dcterms:created xsi:type="dcterms:W3CDTF">2023-01-12T00:00:39Z</dcterms:created>
  <dcterms:modified xsi:type="dcterms:W3CDTF">2023-03-25T00:21:57Z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2023-01-12T00:00:00Z</vt:filetime>
  </property>
  <property fmtid="{D5CDD505-2E9C-101B-9397-08002B2CF9AE}" pid="5" name="Producer">
    <vt:lpwstr>Microsoft® PowerPoint® 2016</vt:lpwstr>
  </property>
</Properties>
</file>